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9" r:id="rId2"/>
    <p:sldId id="279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">
          <p15:clr>
            <a:srgbClr val="A4A3A4"/>
          </p15:clr>
        </p15:guide>
        <p15:guide id="2" orient="horz" pos="3837">
          <p15:clr>
            <a:srgbClr val="A4A3A4"/>
          </p15:clr>
        </p15:guide>
        <p15:guide id="3" orient="horz" pos="636">
          <p15:clr>
            <a:srgbClr val="A4A3A4"/>
          </p15:clr>
        </p15:guide>
        <p15:guide id="4" orient="horz" pos="318">
          <p15:clr>
            <a:srgbClr val="A4A3A4"/>
          </p15:clr>
        </p15:guide>
        <p15:guide id="5" orient="horz" pos="3579">
          <p15:clr>
            <a:srgbClr val="A4A3A4"/>
          </p15:clr>
        </p15:guide>
        <p15:guide id="6" orient="horz" pos="792">
          <p15:clr>
            <a:srgbClr val="A4A3A4"/>
          </p15:clr>
        </p15:guide>
        <p15:guide id="7" pos="4416">
          <p15:clr>
            <a:srgbClr val="A4A3A4"/>
          </p15:clr>
        </p15:guide>
        <p15:guide id="8" pos="352">
          <p15:clr>
            <a:srgbClr val="A4A3A4"/>
          </p15:clr>
        </p15:guide>
        <p15:guide id="9" pos="7069">
          <p15:clr>
            <a:srgbClr val="A4A3A4"/>
          </p15:clr>
        </p15:guide>
        <p15:guide id="10" pos="7296">
          <p15:clr>
            <a:srgbClr val="A4A3A4"/>
          </p15:clr>
        </p15:guide>
        <p15:guide id="11" pos="74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195"/>
    <a:srgbClr val="00773D"/>
    <a:srgbClr val="616265"/>
    <a:srgbClr val="DD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476" y="432"/>
      </p:cViewPr>
      <p:guideLst>
        <p:guide orient="horz" pos="4"/>
        <p:guide orient="horz" pos="3837"/>
        <p:guide orient="horz" pos="636"/>
        <p:guide orient="horz" pos="318"/>
        <p:guide orient="horz" pos="3579"/>
        <p:guide orient="horz" pos="792"/>
        <p:guide pos="4416"/>
        <p:guide pos="352"/>
        <p:guide pos="7069"/>
        <p:guide pos="7296"/>
        <p:guide pos="748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4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7C95390-DBE6-456A-ADB1-C0521674FBC9}" type="datetime1">
              <a:rPr lang="en-US" altLang="en-US"/>
              <a:t>2/19/2024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94AF4C-5B26-4A87-A2DD-840103E06067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E66959E-BFF7-4D1D-8D7E-EBD780BD663C}" type="datetime1">
              <a:rPr lang="en-US" altLang="en-US"/>
              <a:t>2/19/2024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AF35030-91FE-4118-8534-97C249E85DA7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8D28E26-C4A6-4525-98D2-6FB5967C9FCF}" type="slidenum">
              <a:rPr lang="en-US" altLang="en-US"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Box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t_sae_vrt_blk_rgb_pos.pn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1" y="5681664"/>
            <a:ext cx="122766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/>
          <p:nvPr userDrawn="1"/>
        </p:nvGrpSpPr>
        <p:grpSpPr bwMode="auto">
          <a:xfrm>
            <a:off x="0" y="7052"/>
            <a:ext cx="12192000" cy="6858000"/>
            <a:chOff x="0" y="0"/>
            <a:chExt cx="9144000" cy="6858000"/>
          </a:xfrm>
        </p:grpSpPr>
        <p:sp>
          <p:nvSpPr>
            <p:cNvPr id="6" name="Rectangle 5"/>
            <p:cNvSpPr/>
            <p:nvPr userDrawn="1"/>
          </p:nvSpPr>
          <p:spPr bwMode="hidden">
            <a:xfrm>
              <a:off x="0" y="0"/>
              <a:ext cx="4572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 userDrawn="1"/>
          </p:nvSpPr>
          <p:spPr bwMode="hidden">
            <a:xfrm>
              <a:off x="8686800" y="0"/>
              <a:ext cx="4572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 bwMode="hidden">
            <a:xfrm>
              <a:off x="0" y="5054600"/>
              <a:ext cx="9144000" cy="180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 bwMode="hidden">
            <a:xfrm rot="18060000">
              <a:off x="8390732" y="4710906"/>
              <a:ext cx="747712" cy="4730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19100"/>
            <a:ext cx="10314432" cy="1676401"/>
          </a:xfrm>
        </p:spPr>
        <p:txBody>
          <a:bodyPr anchor="b"/>
          <a:lstStyle>
            <a:lvl1pPr>
              <a:defRPr sz="2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914402" y="2171699"/>
            <a:ext cx="10308167" cy="25781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100" b="0">
                <a:solidFill>
                  <a:srgbClr val="FFFFFF"/>
                </a:solidFill>
                <a:latin typeface="+mn-lt"/>
              </a:defRPr>
            </a:lvl1pPr>
            <a:lvl2pPr marL="0" indent="0">
              <a:buFont typeface="Arial" panose="020B0604020202020204" pitchFamily="34" charset="0"/>
              <a:buNone/>
              <a:defRPr sz="2100" b="0">
                <a:latin typeface="+mn-lt"/>
              </a:defRPr>
            </a:lvl2pPr>
            <a:lvl3pPr marL="0" indent="0">
              <a:buNone/>
              <a:defRPr sz="2100" b="0">
                <a:latin typeface="+mn-lt"/>
              </a:defRPr>
            </a:lvl3pPr>
            <a:lvl4pPr marL="0" indent="0">
              <a:buNone/>
              <a:defRPr sz="2100" b="0">
                <a:latin typeface="+mn-lt"/>
              </a:defRPr>
            </a:lvl4pPr>
            <a:lvl5pPr marL="0" indent="0">
              <a:buFont typeface="Arial" panose="020B0604020202020204" pitchFamily="34" charset="0"/>
              <a:buNone/>
              <a:defRPr sz="2100" b="0">
                <a:latin typeface="+mn-lt"/>
              </a:defRPr>
            </a:lvl5pPr>
            <a:lvl6pPr marL="0" indent="0">
              <a:spcBef>
                <a:spcPts val="0"/>
              </a:spcBef>
              <a:buNone/>
              <a:defRPr sz="2100"/>
            </a:lvl6pPr>
            <a:lvl7pPr marL="0" indent="0">
              <a:spcBef>
                <a:spcPts val="0"/>
              </a:spcBef>
              <a:buNone/>
              <a:defRPr sz="2100"/>
            </a:lvl7pPr>
            <a:lvl8pPr marL="0" indent="0">
              <a:spcBef>
                <a:spcPts val="0"/>
              </a:spcBef>
              <a:buNone/>
              <a:defRPr sz="2100"/>
            </a:lvl8pPr>
            <a:lvl9pPr marL="0" indent="0">
              <a:spcBef>
                <a:spcPts val="0"/>
              </a:spcBef>
              <a:buNone/>
              <a:defRPr sz="2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1130" y="6543040"/>
            <a:ext cx="816610" cy="2108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rcRect t="6275" b="4930"/>
          <a:stretch>
            <a:fillRect/>
          </a:stretch>
        </p:blipFill>
        <p:spPr>
          <a:xfrm>
            <a:off x="151130" y="6301105"/>
            <a:ext cx="816610" cy="2038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 userDrawn="1"/>
        </p:nvSpPr>
        <p:spPr bwMode="hidden">
          <a:xfrm>
            <a:off x="0" y="546100"/>
            <a:ext cx="12192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-1" fmla="*/ 0 w 9144000"/>
              <a:gd name="connsiteY0-2" fmla="*/ 0 h 760491"/>
              <a:gd name="connsiteX1-3" fmla="*/ 9144000 w 9144000"/>
              <a:gd name="connsiteY1-4" fmla="*/ 0 h 760491"/>
              <a:gd name="connsiteX2-5" fmla="*/ 9144000 w 9144000"/>
              <a:gd name="connsiteY2-6" fmla="*/ 758952 h 760491"/>
              <a:gd name="connsiteX3-7" fmla="*/ 8872396 w 9144000"/>
              <a:gd name="connsiteY3-8" fmla="*/ 760491 h 760491"/>
              <a:gd name="connsiteX4-9" fmla="*/ 0 w 9144000"/>
              <a:gd name="connsiteY4-10" fmla="*/ 758952 h 760491"/>
              <a:gd name="connsiteX5" fmla="*/ 0 w 9144000"/>
              <a:gd name="connsiteY5" fmla="*/ 0 h 760491"/>
              <a:gd name="connsiteX0-11" fmla="*/ 0 w 9144000"/>
              <a:gd name="connsiteY0-12" fmla="*/ 0 h 760491"/>
              <a:gd name="connsiteX1-13" fmla="*/ 9144000 w 9144000"/>
              <a:gd name="connsiteY1-14" fmla="*/ 0 h 760491"/>
              <a:gd name="connsiteX2-15" fmla="*/ 9144000 w 9144000"/>
              <a:gd name="connsiteY2-16" fmla="*/ 295747 h 760491"/>
              <a:gd name="connsiteX3-17" fmla="*/ 9144000 w 9144000"/>
              <a:gd name="connsiteY3-18" fmla="*/ 758952 h 760491"/>
              <a:gd name="connsiteX4-19" fmla="*/ 8872396 w 9144000"/>
              <a:gd name="connsiteY4-20" fmla="*/ 760491 h 760491"/>
              <a:gd name="connsiteX5-21" fmla="*/ 0 w 9144000"/>
              <a:gd name="connsiteY5-22" fmla="*/ 758952 h 760491"/>
              <a:gd name="connsiteX6" fmla="*/ 0 w 9144000"/>
              <a:gd name="connsiteY6" fmla="*/ 0 h 760491"/>
              <a:gd name="connsiteX0-23" fmla="*/ 0 w 9144000"/>
              <a:gd name="connsiteY0-24" fmla="*/ 0 h 760491"/>
              <a:gd name="connsiteX1-25" fmla="*/ 9144000 w 9144000"/>
              <a:gd name="connsiteY1-26" fmla="*/ 0 h 760491"/>
              <a:gd name="connsiteX2-27" fmla="*/ 9144000 w 9144000"/>
              <a:gd name="connsiteY2-28" fmla="*/ 295747 h 760491"/>
              <a:gd name="connsiteX3-29" fmla="*/ 8872396 w 9144000"/>
              <a:gd name="connsiteY3-30" fmla="*/ 760491 h 760491"/>
              <a:gd name="connsiteX4-31" fmla="*/ 0 w 9144000"/>
              <a:gd name="connsiteY4-32" fmla="*/ 758952 h 760491"/>
              <a:gd name="connsiteX5-33" fmla="*/ 0 w 9144000"/>
              <a:gd name="connsiteY5-34" fmla="*/ 0 h 760491"/>
              <a:gd name="connsiteX0-35" fmla="*/ 0 w 9144000"/>
              <a:gd name="connsiteY0-36" fmla="*/ 0 h 5143500"/>
              <a:gd name="connsiteX1-37" fmla="*/ 9144000 w 9144000"/>
              <a:gd name="connsiteY1-38" fmla="*/ 5143500 h 5143500"/>
              <a:gd name="connsiteX2-39" fmla="*/ 9144000 w 9144000"/>
              <a:gd name="connsiteY2-40" fmla="*/ 295747 h 5143500"/>
              <a:gd name="connsiteX3-41" fmla="*/ 8872396 w 9144000"/>
              <a:gd name="connsiteY3-42" fmla="*/ 760491 h 5143500"/>
              <a:gd name="connsiteX4-43" fmla="*/ 0 w 9144000"/>
              <a:gd name="connsiteY4-44" fmla="*/ 758952 h 5143500"/>
              <a:gd name="connsiteX5-45" fmla="*/ 0 w 9144000"/>
              <a:gd name="connsiteY5-46" fmla="*/ 0 h 5143500"/>
              <a:gd name="connsiteX0-47" fmla="*/ 0 w 9144000"/>
              <a:gd name="connsiteY0-48" fmla="*/ 4847753 h 4847753"/>
              <a:gd name="connsiteX1-49" fmla="*/ 9144000 w 9144000"/>
              <a:gd name="connsiteY1-50" fmla="*/ 4847753 h 4847753"/>
              <a:gd name="connsiteX2-51" fmla="*/ 9144000 w 9144000"/>
              <a:gd name="connsiteY2-52" fmla="*/ 0 h 4847753"/>
              <a:gd name="connsiteX3-53" fmla="*/ 8872396 w 9144000"/>
              <a:gd name="connsiteY3-54" fmla="*/ 464744 h 4847753"/>
              <a:gd name="connsiteX4-55" fmla="*/ 0 w 9144000"/>
              <a:gd name="connsiteY4-56" fmla="*/ 463205 h 4847753"/>
              <a:gd name="connsiteX5-57" fmla="*/ 0 w 9144000"/>
              <a:gd name="connsiteY5-58" fmla="*/ 4847753 h 4847753"/>
              <a:gd name="connsiteX0-59" fmla="*/ 0 w 9144000"/>
              <a:gd name="connsiteY0-60" fmla="*/ 4847753 h 4847753"/>
              <a:gd name="connsiteX1-61" fmla="*/ 9144000 w 9144000"/>
              <a:gd name="connsiteY1-62" fmla="*/ 4847753 h 4847753"/>
              <a:gd name="connsiteX2-63" fmla="*/ 9144000 w 9144000"/>
              <a:gd name="connsiteY2-64" fmla="*/ 0 h 4847753"/>
              <a:gd name="connsiteX3-65" fmla="*/ 9135572 w 9144000"/>
              <a:gd name="connsiteY3-66" fmla="*/ 115627 h 4847753"/>
              <a:gd name="connsiteX4-67" fmla="*/ 8872396 w 9144000"/>
              <a:gd name="connsiteY4-68" fmla="*/ 464744 h 4847753"/>
              <a:gd name="connsiteX5-69" fmla="*/ 0 w 9144000"/>
              <a:gd name="connsiteY5-70" fmla="*/ 463205 h 4847753"/>
              <a:gd name="connsiteX6-71" fmla="*/ 0 w 9144000"/>
              <a:gd name="connsiteY6-72" fmla="*/ 4847753 h 4847753"/>
              <a:gd name="connsiteX0-73" fmla="*/ 0 w 9144000"/>
              <a:gd name="connsiteY0-74" fmla="*/ 4733453 h 4733453"/>
              <a:gd name="connsiteX1-75" fmla="*/ 9144000 w 9144000"/>
              <a:gd name="connsiteY1-76" fmla="*/ 4733453 h 4733453"/>
              <a:gd name="connsiteX2-77" fmla="*/ 9144000 w 9144000"/>
              <a:gd name="connsiteY2-78" fmla="*/ 0 h 4733453"/>
              <a:gd name="connsiteX3-79" fmla="*/ 9135572 w 9144000"/>
              <a:gd name="connsiteY3-80" fmla="*/ 1327 h 4733453"/>
              <a:gd name="connsiteX4-81" fmla="*/ 8872396 w 9144000"/>
              <a:gd name="connsiteY4-82" fmla="*/ 350444 h 4733453"/>
              <a:gd name="connsiteX5-83" fmla="*/ 0 w 9144000"/>
              <a:gd name="connsiteY5-84" fmla="*/ 348905 h 4733453"/>
              <a:gd name="connsiteX6-85" fmla="*/ 0 w 9144000"/>
              <a:gd name="connsiteY6-86" fmla="*/ 4733453 h 47334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71" y="connsiteY6-72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" y="6544890"/>
            <a:ext cx="12070080" cy="1587"/>
          </a:xfrm>
          <a:prstGeom prst="line">
            <a:avLst/>
          </a:prstGeom>
          <a:ln w="12700">
            <a:solidFill>
              <a:srgbClr val="0051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55033" y="6581775"/>
            <a:ext cx="2840567" cy="12311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eaLnBrk="1" fontAlgn="auto" hangingPunct="1">
              <a:spcBef>
                <a:spcPts val="0"/>
              </a:spcBef>
              <a:spcAft>
                <a:spcPts val="0"/>
              </a:spcAft>
              <a:defRPr sz="800" b="0">
                <a:latin typeface="+mj-lt"/>
                <a:ea typeface="+mn-ea"/>
              </a:defRPr>
            </a:lvl1pPr>
          </a:lstStyle>
          <a:p>
            <a:pPr lv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SAENIS TTTMS Conference &amp; Exhibition-2024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4965"/>
            <a:ext cx="1097280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295400" y="182880"/>
            <a:ext cx="105918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86200" y="6595726"/>
            <a:ext cx="3860800" cy="171450"/>
          </a:xfrm>
        </p:spPr>
        <p:txBody>
          <a:bodyPr/>
          <a:lstStyle>
            <a:lvl1pPr algn="ctr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Paper No.: XXXX-XX-XXXX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9252218" y="6605214"/>
            <a:ext cx="2844800" cy="1714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769DE0-4985-4C83-A934-6A6F47834865}" type="slidenum">
              <a:rPr lang="en-US" altLang="en-US"/>
              <a:t>‹#›</a:t>
            </a:fld>
            <a:endParaRPr lang="en-US" alt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0960" y="6506789"/>
            <a:ext cx="12070080" cy="1587"/>
          </a:xfrm>
          <a:prstGeom prst="line">
            <a:avLst/>
          </a:prstGeom>
          <a:ln w="38100">
            <a:solidFill>
              <a:srgbClr val="0051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 userDrawn="1"/>
        </p:nvSpPr>
        <p:spPr>
          <a:xfrm>
            <a:off x="635" y="0"/>
            <a:ext cx="1172210" cy="1010920"/>
          </a:xfrm>
          <a:custGeom>
            <a:avLst/>
            <a:gdLst>
              <a:gd name="connsiteX0" fmla="*/ 23854 w 1073426"/>
              <a:gd name="connsiteY0" fmla="*/ 1001864 h 1057523"/>
              <a:gd name="connsiteX1" fmla="*/ 803082 w 1073426"/>
              <a:gd name="connsiteY1" fmla="*/ 0 h 1057523"/>
              <a:gd name="connsiteX2" fmla="*/ 1073426 w 1073426"/>
              <a:gd name="connsiteY2" fmla="*/ 0 h 1057523"/>
              <a:gd name="connsiteX3" fmla="*/ 286247 w 1073426"/>
              <a:gd name="connsiteY3" fmla="*/ 1057523 h 1057523"/>
              <a:gd name="connsiteX4" fmla="*/ 0 w 1073426"/>
              <a:gd name="connsiteY4" fmla="*/ 1057523 h 1057523"/>
              <a:gd name="connsiteX5" fmla="*/ 23854 w 1073426"/>
              <a:gd name="connsiteY5" fmla="*/ 1001864 h 1057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3426" h="1057523">
                <a:moveTo>
                  <a:pt x="23854" y="1001864"/>
                </a:moveTo>
                <a:lnTo>
                  <a:pt x="803082" y="0"/>
                </a:lnTo>
                <a:lnTo>
                  <a:pt x="1073426" y="0"/>
                </a:lnTo>
                <a:lnTo>
                  <a:pt x="286247" y="1057523"/>
                </a:lnTo>
                <a:lnTo>
                  <a:pt x="0" y="1057523"/>
                </a:lnTo>
                <a:lnTo>
                  <a:pt x="23854" y="100186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e-third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6"/>
          <p:cNvSpPr/>
          <p:nvPr userDrawn="1"/>
        </p:nvSpPr>
        <p:spPr bwMode="hidden">
          <a:xfrm>
            <a:off x="0" y="546100"/>
            <a:ext cx="12192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-1" fmla="*/ 0 w 9144000"/>
              <a:gd name="connsiteY0-2" fmla="*/ 0 h 760491"/>
              <a:gd name="connsiteX1-3" fmla="*/ 9144000 w 9144000"/>
              <a:gd name="connsiteY1-4" fmla="*/ 0 h 760491"/>
              <a:gd name="connsiteX2-5" fmla="*/ 9144000 w 9144000"/>
              <a:gd name="connsiteY2-6" fmla="*/ 758952 h 760491"/>
              <a:gd name="connsiteX3-7" fmla="*/ 8872396 w 9144000"/>
              <a:gd name="connsiteY3-8" fmla="*/ 760491 h 760491"/>
              <a:gd name="connsiteX4-9" fmla="*/ 0 w 9144000"/>
              <a:gd name="connsiteY4-10" fmla="*/ 758952 h 760491"/>
              <a:gd name="connsiteX5" fmla="*/ 0 w 9144000"/>
              <a:gd name="connsiteY5" fmla="*/ 0 h 760491"/>
              <a:gd name="connsiteX0-11" fmla="*/ 0 w 9144000"/>
              <a:gd name="connsiteY0-12" fmla="*/ 0 h 760491"/>
              <a:gd name="connsiteX1-13" fmla="*/ 9144000 w 9144000"/>
              <a:gd name="connsiteY1-14" fmla="*/ 0 h 760491"/>
              <a:gd name="connsiteX2-15" fmla="*/ 9144000 w 9144000"/>
              <a:gd name="connsiteY2-16" fmla="*/ 295747 h 760491"/>
              <a:gd name="connsiteX3-17" fmla="*/ 9144000 w 9144000"/>
              <a:gd name="connsiteY3-18" fmla="*/ 758952 h 760491"/>
              <a:gd name="connsiteX4-19" fmla="*/ 8872396 w 9144000"/>
              <a:gd name="connsiteY4-20" fmla="*/ 760491 h 760491"/>
              <a:gd name="connsiteX5-21" fmla="*/ 0 w 9144000"/>
              <a:gd name="connsiteY5-22" fmla="*/ 758952 h 760491"/>
              <a:gd name="connsiteX6" fmla="*/ 0 w 9144000"/>
              <a:gd name="connsiteY6" fmla="*/ 0 h 760491"/>
              <a:gd name="connsiteX0-23" fmla="*/ 0 w 9144000"/>
              <a:gd name="connsiteY0-24" fmla="*/ 0 h 760491"/>
              <a:gd name="connsiteX1-25" fmla="*/ 9144000 w 9144000"/>
              <a:gd name="connsiteY1-26" fmla="*/ 0 h 760491"/>
              <a:gd name="connsiteX2-27" fmla="*/ 9144000 w 9144000"/>
              <a:gd name="connsiteY2-28" fmla="*/ 295747 h 760491"/>
              <a:gd name="connsiteX3-29" fmla="*/ 8872396 w 9144000"/>
              <a:gd name="connsiteY3-30" fmla="*/ 760491 h 760491"/>
              <a:gd name="connsiteX4-31" fmla="*/ 0 w 9144000"/>
              <a:gd name="connsiteY4-32" fmla="*/ 758952 h 760491"/>
              <a:gd name="connsiteX5-33" fmla="*/ 0 w 9144000"/>
              <a:gd name="connsiteY5-34" fmla="*/ 0 h 760491"/>
              <a:gd name="connsiteX0-35" fmla="*/ 0 w 9144000"/>
              <a:gd name="connsiteY0-36" fmla="*/ 0 h 5143500"/>
              <a:gd name="connsiteX1-37" fmla="*/ 9144000 w 9144000"/>
              <a:gd name="connsiteY1-38" fmla="*/ 5143500 h 5143500"/>
              <a:gd name="connsiteX2-39" fmla="*/ 9144000 w 9144000"/>
              <a:gd name="connsiteY2-40" fmla="*/ 295747 h 5143500"/>
              <a:gd name="connsiteX3-41" fmla="*/ 8872396 w 9144000"/>
              <a:gd name="connsiteY3-42" fmla="*/ 760491 h 5143500"/>
              <a:gd name="connsiteX4-43" fmla="*/ 0 w 9144000"/>
              <a:gd name="connsiteY4-44" fmla="*/ 758952 h 5143500"/>
              <a:gd name="connsiteX5-45" fmla="*/ 0 w 9144000"/>
              <a:gd name="connsiteY5-46" fmla="*/ 0 h 5143500"/>
              <a:gd name="connsiteX0-47" fmla="*/ 0 w 9144000"/>
              <a:gd name="connsiteY0-48" fmla="*/ 4847753 h 4847753"/>
              <a:gd name="connsiteX1-49" fmla="*/ 9144000 w 9144000"/>
              <a:gd name="connsiteY1-50" fmla="*/ 4847753 h 4847753"/>
              <a:gd name="connsiteX2-51" fmla="*/ 9144000 w 9144000"/>
              <a:gd name="connsiteY2-52" fmla="*/ 0 h 4847753"/>
              <a:gd name="connsiteX3-53" fmla="*/ 8872396 w 9144000"/>
              <a:gd name="connsiteY3-54" fmla="*/ 464744 h 4847753"/>
              <a:gd name="connsiteX4-55" fmla="*/ 0 w 9144000"/>
              <a:gd name="connsiteY4-56" fmla="*/ 463205 h 4847753"/>
              <a:gd name="connsiteX5-57" fmla="*/ 0 w 9144000"/>
              <a:gd name="connsiteY5-58" fmla="*/ 4847753 h 4847753"/>
              <a:gd name="connsiteX0-59" fmla="*/ 0 w 9144000"/>
              <a:gd name="connsiteY0-60" fmla="*/ 4847753 h 4847753"/>
              <a:gd name="connsiteX1-61" fmla="*/ 9144000 w 9144000"/>
              <a:gd name="connsiteY1-62" fmla="*/ 4847753 h 4847753"/>
              <a:gd name="connsiteX2-63" fmla="*/ 9144000 w 9144000"/>
              <a:gd name="connsiteY2-64" fmla="*/ 0 h 4847753"/>
              <a:gd name="connsiteX3-65" fmla="*/ 9135572 w 9144000"/>
              <a:gd name="connsiteY3-66" fmla="*/ 115627 h 4847753"/>
              <a:gd name="connsiteX4-67" fmla="*/ 8872396 w 9144000"/>
              <a:gd name="connsiteY4-68" fmla="*/ 464744 h 4847753"/>
              <a:gd name="connsiteX5-69" fmla="*/ 0 w 9144000"/>
              <a:gd name="connsiteY5-70" fmla="*/ 463205 h 4847753"/>
              <a:gd name="connsiteX6-71" fmla="*/ 0 w 9144000"/>
              <a:gd name="connsiteY6-72" fmla="*/ 4847753 h 4847753"/>
              <a:gd name="connsiteX0-73" fmla="*/ 0 w 9144000"/>
              <a:gd name="connsiteY0-74" fmla="*/ 4733453 h 4733453"/>
              <a:gd name="connsiteX1-75" fmla="*/ 9144000 w 9144000"/>
              <a:gd name="connsiteY1-76" fmla="*/ 4733453 h 4733453"/>
              <a:gd name="connsiteX2-77" fmla="*/ 9144000 w 9144000"/>
              <a:gd name="connsiteY2-78" fmla="*/ 0 h 4733453"/>
              <a:gd name="connsiteX3-79" fmla="*/ 9135572 w 9144000"/>
              <a:gd name="connsiteY3-80" fmla="*/ 1327 h 4733453"/>
              <a:gd name="connsiteX4-81" fmla="*/ 8872396 w 9144000"/>
              <a:gd name="connsiteY4-82" fmla="*/ 350444 h 4733453"/>
              <a:gd name="connsiteX5-83" fmla="*/ 0 w 9144000"/>
              <a:gd name="connsiteY5-84" fmla="*/ 348905 h 4733453"/>
              <a:gd name="connsiteX6-85" fmla="*/ 0 w 9144000"/>
              <a:gd name="connsiteY6-86" fmla="*/ 4733453 h 47334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71" y="connsiteY6-72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09600" y="6437314"/>
            <a:ext cx="109728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728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09600" y="1214965"/>
            <a:ext cx="353568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328160" y="1214965"/>
            <a:ext cx="725424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Paper No.: XXXX-XX-XXXX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136F46-2764-4981-9FA8-67F25DCF4C17}" type="slidenum">
              <a:rPr lang="en-US" altLang="en-US"/>
              <a:t>‹#›</a:t>
            </a:fld>
            <a:endParaRPr lang="en-US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016C77-3954-4D76-ACCA-5D7F0E723EE3}"/>
              </a:ext>
            </a:extLst>
          </p:cNvPr>
          <p:cNvSpPr txBox="1"/>
          <p:nvPr userDrawn="1"/>
        </p:nvSpPr>
        <p:spPr>
          <a:xfrm>
            <a:off x="60960" y="6506289"/>
            <a:ext cx="2840567" cy="12311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eaLnBrk="1" fontAlgn="auto" hangingPunct="1">
              <a:spcBef>
                <a:spcPts val="0"/>
              </a:spcBef>
              <a:spcAft>
                <a:spcPts val="0"/>
              </a:spcAft>
              <a:defRPr sz="800" b="0">
                <a:latin typeface="+mj-lt"/>
                <a:ea typeface="+mn-ea"/>
              </a:defRPr>
            </a:lvl1pPr>
          </a:lstStyle>
          <a:p>
            <a:pPr lv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SAENIS TTTMS Conference &amp; Exhibition-2024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7243015-6507-4491-AA80-F42A6C2B507A}"/>
              </a:ext>
            </a:extLst>
          </p:cNvPr>
          <p:cNvCxnSpPr/>
          <p:nvPr userDrawn="1"/>
        </p:nvCxnSpPr>
        <p:spPr>
          <a:xfrm>
            <a:off x="60960" y="6448149"/>
            <a:ext cx="12070080" cy="1587"/>
          </a:xfrm>
          <a:prstGeom prst="line">
            <a:avLst/>
          </a:prstGeom>
          <a:ln w="38100" cmpd="thickThin">
            <a:solidFill>
              <a:srgbClr val="0051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 Columns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6"/>
          <p:cNvSpPr/>
          <p:nvPr userDrawn="1"/>
        </p:nvSpPr>
        <p:spPr bwMode="hidden">
          <a:xfrm>
            <a:off x="0" y="546100"/>
            <a:ext cx="12192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-1" fmla="*/ 0 w 9144000"/>
              <a:gd name="connsiteY0-2" fmla="*/ 0 h 760491"/>
              <a:gd name="connsiteX1-3" fmla="*/ 9144000 w 9144000"/>
              <a:gd name="connsiteY1-4" fmla="*/ 0 h 760491"/>
              <a:gd name="connsiteX2-5" fmla="*/ 9144000 w 9144000"/>
              <a:gd name="connsiteY2-6" fmla="*/ 758952 h 760491"/>
              <a:gd name="connsiteX3-7" fmla="*/ 8872396 w 9144000"/>
              <a:gd name="connsiteY3-8" fmla="*/ 760491 h 760491"/>
              <a:gd name="connsiteX4-9" fmla="*/ 0 w 9144000"/>
              <a:gd name="connsiteY4-10" fmla="*/ 758952 h 760491"/>
              <a:gd name="connsiteX5" fmla="*/ 0 w 9144000"/>
              <a:gd name="connsiteY5" fmla="*/ 0 h 760491"/>
              <a:gd name="connsiteX0-11" fmla="*/ 0 w 9144000"/>
              <a:gd name="connsiteY0-12" fmla="*/ 0 h 760491"/>
              <a:gd name="connsiteX1-13" fmla="*/ 9144000 w 9144000"/>
              <a:gd name="connsiteY1-14" fmla="*/ 0 h 760491"/>
              <a:gd name="connsiteX2-15" fmla="*/ 9144000 w 9144000"/>
              <a:gd name="connsiteY2-16" fmla="*/ 295747 h 760491"/>
              <a:gd name="connsiteX3-17" fmla="*/ 9144000 w 9144000"/>
              <a:gd name="connsiteY3-18" fmla="*/ 758952 h 760491"/>
              <a:gd name="connsiteX4-19" fmla="*/ 8872396 w 9144000"/>
              <a:gd name="connsiteY4-20" fmla="*/ 760491 h 760491"/>
              <a:gd name="connsiteX5-21" fmla="*/ 0 w 9144000"/>
              <a:gd name="connsiteY5-22" fmla="*/ 758952 h 760491"/>
              <a:gd name="connsiteX6" fmla="*/ 0 w 9144000"/>
              <a:gd name="connsiteY6" fmla="*/ 0 h 760491"/>
              <a:gd name="connsiteX0-23" fmla="*/ 0 w 9144000"/>
              <a:gd name="connsiteY0-24" fmla="*/ 0 h 760491"/>
              <a:gd name="connsiteX1-25" fmla="*/ 9144000 w 9144000"/>
              <a:gd name="connsiteY1-26" fmla="*/ 0 h 760491"/>
              <a:gd name="connsiteX2-27" fmla="*/ 9144000 w 9144000"/>
              <a:gd name="connsiteY2-28" fmla="*/ 295747 h 760491"/>
              <a:gd name="connsiteX3-29" fmla="*/ 8872396 w 9144000"/>
              <a:gd name="connsiteY3-30" fmla="*/ 760491 h 760491"/>
              <a:gd name="connsiteX4-31" fmla="*/ 0 w 9144000"/>
              <a:gd name="connsiteY4-32" fmla="*/ 758952 h 760491"/>
              <a:gd name="connsiteX5-33" fmla="*/ 0 w 9144000"/>
              <a:gd name="connsiteY5-34" fmla="*/ 0 h 760491"/>
              <a:gd name="connsiteX0-35" fmla="*/ 0 w 9144000"/>
              <a:gd name="connsiteY0-36" fmla="*/ 0 h 5143500"/>
              <a:gd name="connsiteX1-37" fmla="*/ 9144000 w 9144000"/>
              <a:gd name="connsiteY1-38" fmla="*/ 5143500 h 5143500"/>
              <a:gd name="connsiteX2-39" fmla="*/ 9144000 w 9144000"/>
              <a:gd name="connsiteY2-40" fmla="*/ 295747 h 5143500"/>
              <a:gd name="connsiteX3-41" fmla="*/ 8872396 w 9144000"/>
              <a:gd name="connsiteY3-42" fmla="*/ 760491 h 5143500"/>
              <a:gd name="connsiteX4-43" fmla="*/ 0 w 9144000"/>
              <a:gd name="connsiteY4-44" fmla="*/ 758952 h 5143500"/>
              <a:gd name="connsiteX5-45" fmla="*/ 0 w 9144000"/>
              <a:gd name="connsiteY5-46" fmla="*/ 0 h 5143500"/>
              <a:gd name="connsiteX0-47" fmla="*/ 0 w 9144000"/>
              <a:gd name="connsiteY0-48" fmla="*/ 4847753 h 4847753"/>
              <a:gd name="connsiteX1-49" fmla="*/ 9144000 w 9144000"/>
              <a:gd name="connsiteY1-50" fmla="*/ 4847753 h 4847753"/>
              <a:gd name="connsiteX2-51" fmla="*/ 9144000 w 9144000"/>
              <a:gd name="connsiteY2-52" fmla="*/ 0 h 4847753"/>
              <a:gd name="connsiteX3-53" fmla="*/ 8872396 w 9144000"/>
              <a:gd name="connsiteY3-54" fmla="*/ 464744 h 4847753"/>
              <a:gd name="connsiteX4-55" fmla="*/ 0 w 9144000"/>
              <a:gd name="connsiteY4-56" fmla="*/ 463205 h 4847753"/>
              <a:gd name="connsiteX5-57" fmla="*/ 0 w 9144000"/>
              <a:gd name="connsiteY5-58" fmla="*/ 4847753 h 4847753"/>
              <a:gd name="connsiteX0-59" fmla="*/ 0 w 9144000"/>
              <a:gd name="connsiteY0-60" fmla="*/ 4847753 h 4847753"/>
              <a:gd name="connsiteX1-61" fmla="*/ 9144000 w 9144000"/>
              <a:gd name="connsiteY1-62" fmla="*/ 4847753 h 4847753"/>
              <a:gd name="connsiteX2-63" fmla="*/ 9144000 w 9144000"/>
              <a:gd name="connsiteY2-64" fmla="*/ 0 h 4847753"/>
              <a:gd name="connsiteX3-65" fmla="*/ 9135572 w 9144000"/>
              <a:gd name="connsiteY3-66" fmla="*/ 115627 h 4847753"/>
              <a:gd name="connsiteX4-67" fmla="*/ 8872396 w 9144000"/>
              <a:gd name="connsiteY4-68" fmla="*/ 464744 h 4847753"/>
              <a:gd name="connsiteX5-69" fmla="*/ 0 w 9144000"/>
              <a:gd name="connsiteY5-70" fmla="*/ 463205 h 4847753"/>
              <a:gd name="connsiteX6-71" fmla="*/ 0 w 9144000"/>
              <a:gd name="connsiteY6-72" fmla="*/ 4847753 h 4847753"/>
              <a:gd name="connsiteX0-73" fmla="*/ 0 w 9144000"/>
              <a:gd name="connsiteY0-74" fmla="*/ 4733453 h 4733453"/>
              <a:gd name="connsiteX1-75" fmla="*/ 9144000 w 9144000"/>
              <a:gd name="connsiteY1-76" fmla="*/ 4733453 h 4733453"/>
              <a:gd name="connsiteX2-77" fmla="*/ 9144000 w 9144000"/>
              <a:gd name="connsiteY2-78" fmla="*/ 0 h 4733453"/>
              <a:gd name="connsiteX3-79" fmla="*/ 9135572 w 9144000"/>
              <a:gd name="connsiteY3-80" fmla="*/ 1327 h 4733453"/>
              <a:gd name="connsiteX4-81" fmla="*/ 8872396 w 9144000"/>
              <a:gd name="connsiteY4-82" fmla="*/ 350444 h 4733453"/>
              <a:gd name="connsiteX5-83" fmla="*/ 0 w 9144000"/>
              <a:gd name="connsiteY5-84" fmla="*/ 348905 h 4733453"/>
              <a:gd name="connsiteX6-85" fmla="*/ 0 w 9144000"/>
              <a:gd name="connsiteY6-86" fmla="*/ 4733453 h 47334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71" y="connsiteY6-72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09600" y="6437314"/>
            <a:ext cx="109728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728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09600" y="1214965"/>
            <a:ext cx="5401056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181344" y="1214965"/>
            <a:ext cx="5401056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No.: XXXX-XX-XXXX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26CB91-67BD-4D15-8ADB-5EC424D91D08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B511E8-BE86-40CF-A372-32524E1C7C29}"/>
              </a:ext>
            </a:extLst>
          </p:cNvPr>
          <p:cNvSpPr txBox="1"/>
          <p:nvPr userDrawn="1"/>
        </p:nvSpPr>
        <p:spPr>
          <a:xfrm>
            <a:off x="57150" y="6496291"/>
            <a:ext cx="2840567" cy="12311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eaLnBrk="1" fontAlgn="auto" hangingPunct="1">
              <a:spcBef>
                <a:spcPts val="0"/>
              </a:spcBef>
              <a:spcAft>
                <a:spcPts val="0"/>
              </a:spcAft>
              <a:defRPr sz="800" b="0">
                <a:latin typeface="+mj-lt"/>
                <a:ea typeface="+mn-ea"/>
              </a:defRPr>
            </a:lvl1pPr>
          </a:lstStyle>
          <a:p>
            <a:pPr lv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SAENIS TTTMS Conference &amp; Exhibition-2024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ED1D26D-83C1-4B0D-87C1-F8E8D4E92AC2}"/>
              </a:ext>
            </a:extLst>
          </p:cNvPr>
          <p:cNvCxnSpPr/>
          <p:nvPr userDrawn="1"/>
        </p:nvCxnSpPr>
        <p:spPr>
          <a:xfrm>
            <a:off x="60960" y="6448149"/>
            <a:ext cx="12070080" cy="1587"/>
          </a:xfrm>
          <a:prstGeom prst="line">
            <a:avLst/>
          </a:prstGeom>
          <a:ln w="38100" cmpd="thickThin">
            <a:solidFill>
              <a:srgbClr val="0051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-thirds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6"/>
          <p:cNvSpPr/>
          <p:nvPr userDrawn="1"/>
        </p:nvSpPr>
        <p:spPr bwMode="hidden">
          <a:xfrm>
            <a:off x="0" y="546100"/>
            <a:ext cx="12192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-1" fmla="*/ 0 w 9144000"/>
              <a:gd name="connsiteY0-2" fmla="*/ 0 h 760491"/>
              <a:gd name="connsiteX1-3" fmla="*/ 9144000 w 9144000"/>
              <a:gd name="connsiteY1-4" fmla="*/ 0 h 760491"/>
              <a:gd name="connsiteX2-5" fmla="*/ 9144000 w 9144000"/>
              <a:gd name="connsiteY2-6" fmla="*/ 758952 h 760491"/>
              <a:gd name="connsiteX3-7" fmla="*/ 8872396 w 9144000"/>
              <a:gd name="connsiteY3-8" fmla="*/ 760491 h 760491"/>
              <a:gd name="connsiteX4-9" fmla="*/ 0 w 9144000"/>
              <a:gd name="connsiteY4-10" fmla="*/ 758952 h 760491"/>
              <a:gd name="connsiteX5" fmla="*/ 0 w 9144000"/>
              <a:gd name="connsiteY5" fmla="*/ 0 h 760491"/>
              <a:gd name="connsiteX0-11" fmla="*/ 0 w 9144000"/>
              <a:gd name="connsiteY0-12" fmla="*/ 0 h 760491"/>
              <a:gd name="connsiteX1-13" fmla="*/ 9144000 w 9144000"/>
              <a:gd name="connsiteY1-14" fmla="*/ 0 h 760491"/>
              <a:gd name="connsiteX2-15" fmla="*/ 9144000 w 9144000"/>
              <a:gd name="connsiteY2-16" fmla="*/ 295747 h 760491"/>
              <a:gd name="connsiteX3-17" fmla="*/ 9144000 w 9144000"/>
              <a:gd name="connsiteY3-18" fmla="*/ 758952 h 760491"/>
              <a:gd name="connsiteX4-19" fmla="*/ 8872396 w 9144000"/>
              <a:gd name="connsiteY4-20" fmla="*/ 760491 h 760491"/>
              <a:gd name="connsiteX5-21" fmla="*/ 0 w 9144000"/>
              <a:gd name="connsiteY5-22" fmla="*/ 758952 h 760491"/>
              <a:gd name="connsiteX6" fmla="*/ 0 w 9144000"/>
              <a:gd name="connsiteY6" fmla="*/ 0 h 760491"/>
              <a:gd name="connsiteX0-23" fmla="*/ 0 w 9144000"/>
              <a:gd name="connsiteY0-24" fmla="*/ 0 h 760491"/>
              <a:gd name="connsiteX1-25" fmla="*/ 9144000 w 9144000"/>
              <a:gd name="connsiteY1-26" fmla="*/ 0 h 760491"/>
              <a:gd name="connsiteX2-27" fmla="*/ 9144000 w 9144000"/>
              <a:gd name="connsiteY2-28" fmla="*/ 295747 h 760491"/>
              <a:gd name="connsiteX3-29" fmla="*/ 8872396 w 9144000"/>
              <a:gd name="connsiteY3-30" fmla="*/ 760491 h 760491"/>
              <a:gd name="connsiteX4-31" fmla="*/ 0 w 9144000"/>
              <a:gd name="connsiteY4-32" fmla="*/ 758952 h 760491"/>
              <a:gd name="connsiteX5-33" fmla="*/ 0 w 9144000"/>
              <a:gd name="connsiteY5-34" fmla="*/ 0 h 760491"/>
              <a:gd name="connsiteX0-35" fmla="*/ 0 w 9144000"/>
              <a:gd name="connsiteY0-36" fmla="*/ 0 h 5143500"/>
              <a:gd name="connsiteX1-37" fmla="*/ 9144000 w 9144000"/>
              <a:gd name="connsiteY1-38" fmla="*/ 5143500 h 5143500"/>
              <a:gd name="connsiteX2-39" fmla="*/ 9144000 w 9144000"/>
              <a:gd name="connsiteY2-40" fmla="*/ 295747 h 5143500"/>
              <a:gd name="connsiteX3-41" fmla="*/ 8872396 w 9144000"/>
              <a:gd name="connsiteY3-42" fmla="*/ 760491 h 5143500"/>
              <a:gd name="connsiteX4-43" fmla="*/ 0 w 9144000"/>
              <a:gd name="connsiteY4-44" fmla="*/ 758952 h 5143500"/>
              <a:gd name="connsiteX5-45" fmla="*/ 0 w 9144000"/>
              <a:gd name="connsiteY5-46" fmla="*/ 0 h 5143500"/>
              <a:gd name="connsiteX0-47" fmla="*/ 0 w 9144000"/>
              <a:gd name="connsiteY0-48" fmla="*/ 4847753 h 4847753"/>
              <a:gd name="connsiteX1-49" fmla="*/ 9144000 w 9144000"/>
              <a:gd name="connsiteY1-50" fmla="*/ 4847753 h 4847753"/>
              <a:gd name="connsiteX2-51" fmla="*/ 9144000 w 9144000"/>
              <a:gd name="connsiteY2-52" fmla="*/ 0 h 4847753"/>
              <a:gd name="connsiteX3-53" fmla="*/ 8872396 w 9144000"/>
              <a:gd name="connsiteY3-54" fmla="*/ 464744 h 4847753"/>
              <a:gd name="connsiteX4-55" fmla="*/ 0 w 9144000"/>
              <a:gd name="connsiteY4-56" fmla="*/ 463205 h 4847753"/>
              <a:gd name="connsiteX5-57" fmla="*/ 0 w 9144000"/>
              <a:gd name="connsiteY5-58" fmla="*/ 4847753 h 4847753"/>
              <a:gd name="connsiteX0-59" fmla="*/ 0 w 9144000"/>
              <a:gd name="connsiteY0-60" fmla="*/ 4847753 h 4847753"/>
              <a:gd name="connsiteX1-61" fmla="*/ 9144000 w 9144000"/>
              <a:gd name="connsiteY1-62" fmla="*/ 4847753 h 4847753"/>
              <a:gd name="connsiteX2-63" fmla="*/ 9144000 w 9144000"/>
              <a:gd name="connsiteY2-64" fmla="*/ 0 h 4847753"/>
              <a:gd name="connsiteX3-65" fmla="*/ 9135572 w 9144000"/>
              <a:gd name="connsiteY3-66" fmla="*/ 115627 h 4847753"/>
              <a:gd name="connsiteX4-67" fmla="*/ 8872396 w 9144000"/>
              <a:gd name="connsiteY4-68" fmla="*/ 464744 h 4847753"/>
              <a:gd name="connsiteX5-69" fmla="*/ 0 w 9144000"/>
              <a:gd name="connsiteY5-70" fmla="*/ 463205 h 4847753"/>
              <a:gd name="connsiteX6-71" fmla="*/ 0 w 9144000"/>
              <a:gd name="connsiteY6-72" fmla="*/ 4847753 h 4847753"/>
              <a:gd name="connsiteX0-73" fmla="*/ 0 w 9144000"/>
              <a:gd name="connsiteY0-74" fmla="*/ 4733453 h 4733453"/>
              <a:gd name="connsiteX1-75" fmla="*/ 9144000 w 9144000"/>
              <a:gd name="connsiteY1-76" fmla="*/ 4733453 h 4733453"/>
              <a:gd name="connsiteX2-77" fmla="*/ 9144000 w 9144000"/>
              <a:gd name="connsiteY2-78" fmla="*/ 0 h 4733453"/>
              <a:gd name="connsiteX3-79" fmla="*/ 9135572 w 9144000"/>
              <a:gd name="connsiteY3-80" fmla="*/ 1327 h 4733453"/>
              <a:gd name="connsiteX4-81" fmla="*/ 8872396 w 9144000"/>
              <a:gd name="connsiteY4-82" fmla="*/ 350444 h 4733453"/>
              <a:gd name="connsiteX5-83" fmla="*/ 0 w 9144000"/>
              <a:gd name="connsiteY5-84" fmla="*/ 348905 h 4733453"/>
              <a:gd name="connsiteX6-85" fmla="*/ 0 w 9144000"/>
              <a:gd name="connsiteY6-86" fmla="*/ 4733453 h 47334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71" y="connsiteY6-72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09600" y="6437314"/>
            <a:ext cx="109728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728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09600" y="1214965"/>
            <a:ext cx="725424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046720" y="1214965"/>
            <a:ext cx="353568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No.: XXXX-XX-XXXX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ED558F-DB68-4616-B17B-B56EF4E6E97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BBA3B8-3B2F-4ABF-8BD5-A8995F14DB9D}"/>
              </a:ext>
            </a:extLst>
          </p:cNvPr>
          <p:cNvSpPr txBox="1"/>
          <p:nvPr userDrawn="1"/>
        </p:nvSpPr>
        <p:spPr>
          <a:xfrm>
            <a:off x="66675" y="6506221"/>
            <a:ext cx="2840567" cy="12311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eaLnBrk="1" fontAlgn="auto" hangingPunct="1">
              <a:spcBef>
                <a:spcPts val="0"/>
              </a:spcBef>
              <a:spcAft>
                <a:spcPts val="0"/>
              </a:spcAft>
              <a:defRPr sz="800" b="0">
                <a:latin typeface="+mj-lt"/>
                <a:ea typeface="+mn-ea"/>
              </a:defRPr>
            </a:lvl1pPr>
          </a:lstStyle>
          <a:p>
            <a:pPr lv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7th SAENIS TTTMS Conference &amp; Exhibition-2024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BE15E9F-4BD5-45C9-BC59-6D9C7D9AFFE3}"/>
              </a:ext>
            </a:extLst>
          </p:cNvPr>
          <p:cNvCxnSpPr/>
          <p:nvPr userDrawn="1"/>
        </p:nvCxnSpPr>
        <p:spPr>
          <a:xfrm>
            <a:off x="60960" y="6448149"/>
            <a:ext cx="12070080" cy="1587"/>
          </a:xfrm>
          <a:prstGeom prst="line">
            <a:avLst/>
          </a:prstGeom>
          <a:ln w="38100" cmpd="thickThin">
            <a:solidFill>
              <a:srgbClr val="0051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 userDrawn="1"/>
        </p:nvSpPr>
        <p:spPr bwMode="hidden">
          <a:xfrm>
            <a:off x="0" y="698500"/>
            <a:ext cx="12192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-1" fmla="*/ 0 w 9144000"/>
              <a:gd name="connsiteY0-2" fmla="*/ 0 h 760491"/>
              <a:gd name="connsiteX1-3" fmla="*/ 9144000 w 9144000"/>
              <a:gd name="connsiteY1-4" fmla="*/ 0 h 760491"/>
              <a:gd name="connsiteX2-5" fmla="*/ 9144000 w 9144000"/>
              <a:gd name="connsiteY2-6" fmla="*/ 758952 h 760491"/>
              <a:gd name="connsiteX3-7" fmla="*/ 8872396 w 9144000"/>
              <a:gd name="connsiteY3-8" fmla="*/ 760491 h 760491"/>
              <a:gd name="connsiteX4-9" fmla="*/ 0 w 9144000"/>
              <a:gd name="connsiteY4-10" fmla="*/ 758952 h 760491"/>
              <a:gd name="connsiteX5" fmla="*/ 0 w 9144000"/>
              <a:gd name="connsiteY5" fmla="*/ 0 h 760491"/>
              <a:gd name="connsiteX0-11" fmla="*/ 0 w 9144000"/>
              <a:gd name="connsiteY0-12" fmla="*/ 0 h 760491"/>
              <a:gd name="connsiteX1-13" fmla="*/ 9144000 w 9144000"/>
              <a:gd name="connsiteY1-14" fmla="*/ 0 h 760491"/>
              <a:gd name="connsiteX2-15" fmla="*/ 9144000 w 9144000"/>
              <a:gd name="connsiteY2-16" fmla="*/ 295747 h 760491"/>
              <a:gd name="connsiteX3-17" fmla="*/ 9144000 w 9144000"/>
              <a:gd name="connsiteY3-18" fmla="*/ 758952 h 760491"/>
              <a:gd name="connsiteX4-19" fmla="*/ 8872396 w 9144000"/>
              <a:gd name="connsiteY4-20" fmla="*/ 760491 h 760491"/>
              <a:gd name="connsiteX5-21" fmla="*/ 0 w 9144000"/>
              <a:gd name="connsiteY5-22" fmla="*/ 758952 h 760491"/>
              <a:gd name="connsiteX6" fmla="*/ 0 w 9144000"/>
              <a:gd name="connsiteY6" fmla="*/ 0 h 760491"/>
              <a:gd name="connsiteX0-23" fmla="*/ 0 w 9144000"/>
              <a:gd name="connsiteY0-24" fmla="*/ 0 h 760491"/>
              <a:gd name="connsiteX1-25" fmla="*/ 9144000 w 9144000"/>
              <a:gd name="connsiteY1-26" fmla="*/ 0 h 760491"/>
              <a:gd name="connsiteX2-27" fmla="*/ 9144000 w 9144000"/>
              <a:gd name="connsiteY2-28" fmla="*/ 295747 h 760491"/>
              <a:gd name="connsiteX3-29" fmla="*/ 8872396 w 9144000"/>
              <a:gd name="connsiteY3-30" fmla="*/ 760491 h 760491"/>
              <a:gd name="connsiteX4-31" fmla="*/ 0 w 9144000"/>
              <a:gd name="connsiteY4-32" fmla="*/ 758952 h 760491"/>
              <a:gd name="connsiteX5-33" fmla="*/ 0 w 9144000"/>
              <a:gd name="connsiteY5-34" fmla="*/ 0 h 760491"/>
              <a:gd name="connsiteX0-35" fmla="*/ 0 w 9144000"/>
              <a:gd name="connsiteY0-36" fmla="*/ 0 h 5143500"/>
              <a:gd name="connsiteX1-37" fmla="*/ 9144000 w 9144000"/>
              <a:gd name="connsiteY1-38" fmla="*/ 5143500 h 5143500"/>
              <a:gd name="connsiteX2-39" fmla="*/ 9144000 w 9144000"/>
              <a:gd name="connsiteY2-40" fmla="*/ 295747 h 5143500"/>
              <a:gd name="connsiteX3-41" fmla="*/ 8872396 w 9144000"/>
              <a:gd name="connsiteY3-42" fmla="*/ 760491 h 5143500"/>
              <a:gd name="connsiteX4-43" fmla="*/ 0 w 9144000"/>
              <a:gd name="connsiteY4-44" fmla="*/ 758952 h 5143500"/>
              <a:gd name="connsiteX5-45" fmla="*/ 0 w 9144000"/>
              <a:gd name="connsiteY5-46" fmla="*/ 0 h 5143500"/>
              <a:gd name="connsiteX0-47" fmla="*/ 0 w 9144000"/>
              <a:gd name="connsiteY0-48" fmla="*/ 4847753 h 4847753"/>
              <a:gd name="connsiteX1-49" fmla="*/ 9144000 w 9144000"/>
              <a:gd name="connsiteY1-50" fmla="*/ 4847753 h 4847753"/>
              <a:gd name="connsiteX2-51" fmla="*/ 9144000 w 9144000"/>
              <a:gd name="connsiteY2-52" fmla="*/ 0 h 4847753"/>
              <a:gd name="connsiteX3-53" fmla="*/ 8872396 w 9144000"/>
              <a:gd name="connsiteY3-54" fmla="*/ 464744 h 4847753"/>
              <a:gd name="connsiteX4-55" fmla="*/ 0 w 9144000"/>
              <a:gd name="connsiteY4-56" fmla="*/ 463205 h 4847753"/>
              <a:gd name="connsiteX5-57" fmla="*/ 0 w 9144000"/>
              <a:gd name="connsiteY5-58" fmla="*/ 4847753 h 4847753"/>
              <a:gd name="connsiteX0-59" fmla="*/ 0 w 9144000"/>
              <a:gd name="connsiteY0-60" fmla="*/ 4847753 h 4847753"/>
              <a:gd name="connsiteX1-61" fmla="*/ 9144000 w 9144000"/>
              <a:gd name="connsiteY1-62" fmla="*/ 4847753 h 4847753"/>
              <a:gd name="connsiteX2-63" fmla="*/ 9144000 w 9144000"/>
              <a:gd name="connsiteY2-64" fmla="*/ 0 h 4847753"/>
              <a:gd name="connsiteX3-65" fmla="*/ 9135572 w 9144000"/>
              <a:gd name="connsiteY3-66" fmla="*/ 115627 h 4847753"/>
              <a:gd name="connsiteX4-67" fmla="*/ 8872396 w 9144000"/>
              <a:gd name="connsiteY4-68" fmla="*/ 464744 h 4847753"/>
              <a:gd name="connsiteX5-69" fmla="*/ 0 w 9144000"/>
              <a:gd name="connsiteY5-70" fmla="*/ 463205 h 4847753"/>
              <a:gd name="connsiteX6-71" fmla="*/ 0 w 9144000"/>
              <a:gd name="connsiteY6-72" fmla="*/ 4847753 h 4847753"/>
              <a:gd name="connsiteX0-73" fmla="*/ 0 w 9144000"/>
              <a:gd name="connsiteY0-74" fmla="*/ 4733453 h 4733453"/>
              <a:gd name="connsiteX1-75" fmla="*/ 9144000 w 9144000"/>
              <a:gd name="connsiteY1-76" fmla="*/ 4733453 h 4733453"/>
              <a:gd name="connsiteX2-77" fmla="*/ 9144000 w 9144000"/>
              <a:gd name="connsiteY2-78" fmla="*/ 0 h 4733453"/>
              <a:gd name="connsiteX3-79" fmla="*/ 9135572 w 9144000"/>
              <a:gd name="connsiteY3-80" fmla="*/ 1327 h 4733453"/>
              <a:gd name="connsiteX4-81" fmla="*/ 8872396 w 9144000"/>
              <a:gd name="connsiteY4-82" fmla="*/ 350444 h 4733453"/>
              <a:gd name="connsiteX5-83" fmla="*/ 0 w 9144000"/>
              <a:gd name="connsiteY5-84" fmla="*/ 348905 h 4733453"/>
              <a:gd name="connsiteX6-85" fmla="*/ 0 w 9144000"/>
              <a:gd name="connsiteY6-86" fmla="*/ 4733453 h 47334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71" y="connsiteY6-72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09600" y="6437314"/>
            <a:ext cx="109728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728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353568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4"/>
          </p:nvPr>
        </p:nvSpPr>
        <p:spPr>
          <a:xfrm>
            <a:off x="4328160" y="1219200"/>
            <a:ext cx="353568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8046720" y="1219200"/>
            <a:ext cx="353568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No.: XXXX-XX-XXXX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046EF0-9108-4217-BE6B-5973E157EB18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466D13-4E0E-4320-B856-F5BC9F5BC1A4}"/>
              </a:ext>
            </a:extLst>
          </p:cNvPr>
          <p:cNvSpPr txBox="1"/>
          <p:nvPr userDrawn="1"/>
        </p:nvSpPr>
        <p:spPr>
          <a:xfrm>
            <a:off x="57150" y="6497638"/>
            <a:ext cx="2840567" cy="12311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eaLnBrk="1" fontAlgn="auto" hangingPunct="1">
              <a:spcBef>
                <a:spcPts val="0"/>
              </a:spcBef>
              <a:spcAft>
                <a:spcPts val="0"/>
              </a:spcAft>
              <a:defRPr sz="800" b="0">
                <a:latin typeface="+mj-lt"/>
                <a:ea typeface="+mn-ea"/>
              </a:defRPr>
            </a:lvl1pPr>
          </a:lstStyle>
          <a:p>
            <a:pPr lv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SAENIS TTTMS Conference &amp; Exhibition-2024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EC4A70-6D0C-45FB-8A20-66E0E92F0243}"/>
              </a:ext>
            </a:extLst>
          </p:cNvPr>
          <p:cNvCxnSpPr/>
          <p:nvPr userDrawn="1"/>
        </p:nvCxnSpPr>
        <p:spPr>
          <a:xfrm>
            <a:off x="60960" y="6448149"/>
            <a:ext cx="12070080" cy="1587"/>
          </a:xfrm>
          <a:prstGeom prst="line">
            <a:avLst/>
          </a:prstGeom>
          <a:ln w="38100" cmpd="thickThin">
            <a:solidFill>
              <a:srgbClr val="0051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ttom Two Columns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 userDrawn="1"/>
        </p:nvSpPr>
        <p:spPr bwMode="hidden">
          <a:xfrm>
            <a:off x="0" y="546100"/>
            <a:ext cx="12192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-1" fmla="*/ 0 w 9144000"/>
              <a:gd name="connsiteY0-2" fmla="*/ 0 h 760491"/>
              <a:gd name="connsiteX1-3" fmla="*/ 9144000 w 9144000"/>
              <a:gd name="connsiteY1-4" fmla="*/ 0 h 760491"/>
              <a:gd name="connsiteX2-5" fmla="*/ 9144000 w 9144000"/>
              <a:gd name="connsiteY2-6" fmla="*/ 758952 h 760491"/>
              <a:gd name="connsiteX3-7" fmla="*/ 8872396 w 9144000"/>
              <a:gd name="connsiteY3-8" fmla="*/ 760491 h 760491"/>
              <a:gd name="connsiteX4-9" fmla="*/ 0 w 9144000"/>
              <a:gd name="connsiteY4-10" fmla="*/ 758952 h 760491"/>
              <a:gd name="connsiteX5" fmla="*/ 0 w 9144000"/>
              <a:gd name="connsiteY5" fmla="*/ 0 h 760491"/>
              <a:gd name="connsiteX0-11" fmla="*/ 0 w 9144000"/>
              <a:gd name="connsiteY0-12" fmla="*/ 0 h 760491"/>
              <a:gd name="connsiteX1-13" fmla="*/ 9144000 w 9144000"/>
              <a:gd name="connsiteY1-14" fmla="*/ 0 h 760491"/>
              <a:gd name="connsiteX2-15" fmla="*/ 9144000 w 9144000"/>
              <a:gd name="connsiteY2-16" fmla="*/ 295747 h 760491"/>
              <a:gd name="connsiteX3-17" fmla="*/ 9144000 w 9144000"/>
              <a:gd name="connsiteY3-18" fmla="*/ 758952 h 760491"/>
              <a:gd name="connsiteX4-19" fmla="*/ 8872396 w 9144000"/>
              <a:gd name="connsiteY4-20" fmla="*/ 760491 h 760491"/>
              <a:gd name="connsiteX5-21" fmla="*/ 0 w 9144000"/>
              <a:gd name="connsiteY5-22" fmla="*/ 758952 h 760491"/>
              <a:gd name="connsiteX6" fmla="*/ 0 w 9144000"/>
              <a:gd name="connsiteY6" fmla="*/ 0 h 760491"/>
              <a:gd name="connsiteX0-23" fmla="*/ 0 w 9144000"/>
              <a:gd name="connsiteY0-24" fmla="*/ 0 h 760491"/>
              <a:gd name="connsiteX1-25" fmla="*/ 9144000 w 9144000"/>
              <a:gd name="connsiteY1-26" fmla="*/ 0 h 760491"/>
              <a:gd name="connsiteX2-27" fmla="*/ 9144000 w 9144000"/>
              <a:gd name="connsiteY2-28" fmla="*/ 295747 h 760491"/>
              <a:gd name="connsiteX3-29" fmla="*/ 8872396 w 9144000"/>
              <a:gd name="connsiteY3-30" fmla="*/ 760491 h 760491"/>
              <a:gd name="connsiteX4-31" fmla="*/ 0 w 9144000"/>
              <a:gd name="connsiteY4-32" fmla="*/ 758952 h 760491"/>
              <a:gd name="connsiteX5-33" fmla="*/ 0 w 9144000"/>
              <a:gd name="connsiteY5-34" fmla="*/ 0 h 760491"/>
              <a:gd name="connsiteX0-35" fmla="*/ 0 w 9144000"/>
              <a:gd name="connsiteY0-36" fmla="*/ 0 h 5143500"/>
              <a:gd name="connsiteX1-37" fmla="*/ 9144000 w 9144000"/>
              <a:gd name="connsiteY1-38" fmla="*/ 5143500 h 5143500"/>
              <a:gd name="connsiteX2-39" fmla="*/ 9144000 w 9144000"/>
              <a:gd name="connsiteY2-40" fmla="*/ 295747 h 5143500"/>
              <a:gd name="connsiteX3-41" fmla="*/ 8872396 w 9144000"/>
              <a:gd name="connsiteY3-42" fmla="*/ 760491 h 5143500"/>
              <a:gd name="connsiteX4-43" fmla="*/ 0 w 9144000"/>
              <a:gd name="connsiteY4-44" fmla="*/ 758952 h 5143500"/>
              <a:gd name="connsiteX5-45" fmla="*/ 0 w 9144000"/>
              <a:gd name="connsiteY5-46" fmla="*/ 0 h 5143500"/>
              <a:gd name="connsiteX0-47" fmla="*/ 0 w 9144000"/>
              <a:gd name="connsiteY0-48" fmla="*/ 4847753 h 4847753"/>
              <a:gd name="connsiteX1-49" fmla="*/ 9144000 w 9144000"/>
              <a:gd name="connsiteY1-50" fmla="*/ 4847753 h 4847753"/>
              <a:gd name="connsiteX2-51" fmla="*/ 9144000 w 9144000"/>
              <a:gd name="connsiteY2-52" fmla="*/ 0 h 4847753"/>
              <a:gd name="connsiteX3-53" fmla="*/ 8872396 w 9144000"/>
              <a:gd name="connsiteY3-54" fmla="*/ 464744 h 4847753"/>
              <a:gd name="connsiteX4-55" fmla="*/ 0 w 9144000"/>
              <a:gd name="connsiteY4-56" fmla="*/ 463205 h 4847753"/>
              <a:gd name="connsiteX5-57" fmla="*/ 0 w 9144000"/>
              <a:gd name="connsiteY5-58" fmla="*/ 4847753 h 4847753"/>
              <a:gd name="connsiteX0-59" fmla="*/ 0 w 9144000"/>
              <a:gd name="connsiteY0-60" fmla="*/ 4847753 h 4847753"/>
              <a:gd name="connsiteX1-61" fmla="*/ 9144000 w 9144000"/>
              <a:gd name="connsiteY1-62" fmla="*/ 4847753 h 4847753"/>
              <a:gd name="connsiteX2-63" fmla="*/ 9144000 w 9144000"/>
              <a:gd name="connsiteY2-64" fmla="*/ 0 h 4847753"/>
              <a:gd name="connsiteX3-65" fmla="*/ 9135572 w 9144000"/>
              <a:gd name="connsiteY3-66" fmla="*/ 115627 h 4847753"/>
              <a:gd name="connsiteX4-67" fmla="*/ 8872396 w 9144000"/>
              <a:gd name="connsiteY4-68" fmla="*/ 464744 h 4847753"/>
              <a:gd name="connsiteX5-69" fmla="*/ 0 w 9144000"/>
              <a:gd name="connsiteY5-70" fmla="*/ 463205 h 4847753"/>
              <a:gd name="connsiteX6-71" fmla="*/ 0 w 9144000"/>
              <a:gd name="connsiteY6-72" fmla="*/ 4847753 h 4847753"/>
              <a:gd name="connsiteX0-73" fmla="*/ 0 w 9144000"/>
              <a:gd name="connsiteY0-74" fmla="*/ 4733453 h 4733453"/>
              <a:gd name="connsiteX1-75" fmla="*/ 9144000 w 9144000"/>
              <a:gd name="connsiteY1-76" fmla="*/ 4733453 h 4733453"/>
              <a:gd name="connsiteX2-77" fmla="*/ 9144000 w 9144000"/>
              <a:gd name="connsiteY2-78" fmla="*/ 0 h 4733453"/>
              <a:gd name="connsiteX3-79" fmla="*/ 9135572 w 9144000"/>
              <a:gd name="connsiteY3-80" fmla="*/ 1327 h 4733453"/>
              <a:gd name="connsiteX4-81" fmla="*/ 8872396 w 9144000"/>
              <a:gd name="connsiteY4-82" fmla="*/ 350444 h 4733453"/>
              <a:gd name="connsiteX5-83" fmla="*/ 0 w 9144000"/>
              <a:gd name="connsiteY5-84" fmla="*/ 348905 h 4733453"/>
              <a:gd name="connsiteX6-85" fmla="*/ 0 w 9144000"/>
              <a:gd name="connsiteY6-86" fmla="*/ 4733453 h 47334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71" y="connsiteY6-72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09600" y="6437314"/>
            <a:ext cx="109728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728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4969"/>
            <a:ext cx="10972800" cy="16745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609600" y="3048000"/>
            <a:ext cx="5401056" cy="304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6181344" y="3048000"/>
            <a:ext cx="5401056" cy="304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No.: XXXX-XX-XXXX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442DE0-B045-44C9-A4D3-8C0DA51FFB1A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490711-8F18-4B17-AD35-03808639060C}"/>
              </a:ext>
            </a:extLst>
          </p:cNvPr>
          <p:cNvSpPr txBox="1"/>
          <p:nvPr userDrawn="1"/>
        </p:nvSpPr>
        <p:spPr>
          <a:xfrm>
            <a:off x="57150" y="6493567"/>
            <a:ext cx="2840567" cy="12311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eaLnBrk="1" fontAlgn="auto" hangingPunct="1">
              <a:spcBef>
                <a:spcPts val="0"/>
              </a:spcBef>
              <a:spcAft>
                <a:spcPts val="0"/>
              </a:spcAft>
              <a:defRPr sz="800" b="0">
                <a:latin typeface="+mj-lt"/>
                <a:ea typeface="+mn-ea"/>
              </a:defRPr>
            </a:lvl1pPr>
          </a:lstStyle>
          <a:p>
            <a:pPr lv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7th SAENIS TTTMS Conference &amp; Exhibition-2024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0D765A-9C09-440C-9EA1-B933FD9BE5C9}"/>
              </a:ext>
            </a:extLst>
          </p:cNvPr>
          <p:cNvCxnSpPr/>
          <p:nvPr userDrawn="1"/>
        </p:nvCxnSpPr>
        <p:spPr>
          <a:xfrm>
            <a:off x="60960" y="6448149"/>
            <a:ext cx="12070080" cy="1587"/>
          </a:xfrm>
          <a:prstGeom prst="line">
            <a:avLst/>
          </a:prstGeom>
          <a:ln w="38100" cmpd="thickThin">
            <a:solidFill>
              <a:srgbClr val="0051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ttom Three Columns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 bwMode="hidden">
          <a:xfrm>
            <a:off x="0" y="546100"/>
            <a:ext cx="12192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-1" fmla="*/ 0 w 9144000"/>
              <a:gd name="connsiteY0-2" fmla="*/ 0 h 760491"/>
              <a:gd name="connsiteX1-3" fmla="*/ 9144000 w 9144000"/>
              <a:gd name="connsiteY1-4" fmla="*/ 0 h 760491"/>
              <a:gd name="connsiteX2-5" fmla="*/ 9144000 w 9144000"/>
              <a:gd name="connsiteY2-6" fmla="*/ 758952 h 760491"/>
              <a:gd name="connsiteX3-7" fmla="*/ 8872396 w 9144000"/>
              <a:gd name="connsiteY3-8" fmla="*/ 760491 h 760491"/>
              <a:gd name="connsiteX4-9" fmla="*/ 0 w 9144000"/>
              <a:gd name="connsiteY4-10" fmla="*/ 758952 h 760491"/>
              <a:gd name="connsiteX5" fmla="*/ 0 w 9144000"/>
              <a:gd name="connsiteY5" fmla="*/ 0 h 760491"/>
              <a:gd name="connsiteX0-11" fmla="*/ 0 w 9144000"/>
              <a:gd name="connsiteY0-12" fmla="*/ 0 h 760491"/>
              <a:gd name="connsiteX1-13" fmla="*/ 9144000 w 9144000"/>
              <a:gd name="connsiteY1-14" fmla="*/ 0 h 760491"/>
              <a:gd name="connsiteX2-15" fmla="*/ 9144000 w 9144000"/>
              <a:gd name="connsiteY2-16" fmla="*/ 295747 h 760491"/>
              <a:gd name="connsiteX3-17" fmla="*/ 9144000 w 9144000"/>
              <a:gd name="connsiteY3-18" fmla="*/ 758952 h 760491"/>
              <a:gd name="connsiteX4-19" fmla="*/ 8872396 w 9144000"/>
              <a:gd name="connsiteY4-20" fmla="*/ 760491 h 760491"/>
              <a:gd name="connsiteX5-21" fmla="*/ 0 w 9144000"/>
              <a:gd name="connsiteY5-22" fmla="*/ 758952 h 760491"/>
              <a:gd name="connsiteX6" fmla="*/ 0 w 9144000"/>
              <a:gd name="connsiteY6" fmla="*/ 0 h 760491"/>
              <a:gd name="connsiteX0-23" fmla="*/ 0 w 9144000"/>
              <a:gd name="connsiteY0-24" fmla="*/ 0 h 760491"/>
              <a:gd name="connsiteX1-25" fmla="*/ 9144000 w 9144000"/>
              <a:gd name="connsiteY1-26" fmla="*/ 0 h 760491"/>
              <a:gd name="connsiteX2-27" fmla="*/ 9144000 w 9144000"/>
              <a:gd name="connsiteY2-28" fmla="*/ 295747 h 760491"/>
              <a:gd name="connsiteX3-29" fmla="*/ 8872396 w 9144000"/>
              <a:gd name="connsiteY3-30" fmla="*/ 760491 h 760491"/>
              <a:gd name="connsiteX4-31" fmla="*/ 0 w 9144000"/>
              <a:gd name="connsiteY4-32" fmla="*/ 758952 h 760491"/>
              <a:gd name="connsiteX5-33" fmla="*/ 0 w 9144000"/>
              <a:gd name="connsiteY5-34" fmla="*/ 0 h 760491"/>
              <a:gd name="connsiteX0-35" fmla="*/ 0 w 9144000"/>
              <a:gd name="connsiteY0-36" fmla="*/ 0 h 5143500"/>
              <a:gd name="connsiteX1-37" fmla="*/ 9144000 w 9144000"/>
              <a:gd name="connsiteY1-38" fmla="*/ 5143500 h 5143500"/>
              <a:gd name="connsiteX2-39" fmla="*/ 9144000 w 9144000"/>
              <a:gd name="connsiteY2-40" fmla="*/ 295747 h 5143500"/>
              <a:gd name="connsiteX3-41" fmla="*/ 8872396 w 9144000"/>
              <a:gd name="connsiteY3-42" fmla="*/ 760491 h 5143500"/>
              <a:gd name="connsiteX4-43" fmla="*/ 0 w 9144000"/>
              <a:gd name="connsiteY4-44" fmla="*/ 758952 h 5143500"/>
              <a:gd name="connsiteX5-45" fmla="*/ 0 w 9144000"/>
              <a:gd name="connsiteY5-46" fmla="*/ 0 h 5143500"/>
              <a:gd name="connsiteX0-47" fmla="*/ 0 w 9144000"/>
              <a:gd name="connsiteY0-48" fmla="*/ 4847753 h 4847753"/>
              <a:gd name="connsiteX1-49" fmla="*/ 9144000 w 9144000"/>
              <a:gd name="connsiteY1-50" fmla="*/ 4847753 h 4847753"/>
              <a:gd name="connsiteX2-51" fmla="*/ 9144000 w 9144000"/>
              <a:gd name="connsiteY2-52" fmla="*/ 0 h 4847753"/>
              <a:gd name="connsiteX3-53" fmla="*/ 8872396 w 9144000"/>
              <a:gd name="connsiteY3-54" fmla="*/ 464744 h 4847753"/>
              <a:gd name="connsiteX4-55" fmla="*/ 0 w 9144000"/>
              <a:gd name="connsiteY4-56" fmla="*/ 463205 h 4847753"/>
              <a:gd name="connsiteX5-57" fmla="*/ 0 w 9144000"/>
              <a:gd name="connsiteY5-58" fmla="*/ 4847753 h 4847753"/>
              <a:gd name="connsiteX0-59" fmla="*/ 0 w 9144000"/>
              <a:gd name="connsiteY0-60" fmla="*/ 4847753 h 4847753"/>
              <a:gd name="connsiteX1-61" fmla="*/ 9144000 w 9144000"/>
              <a:gd name="connsiteY1-62" fmla="*/ 4847753 h 4847753"/>
              <a:gd name="connsiteX2-63" fmla="*/ 9144000 w 9144000"/>
              <a:gd name="connsiteY2-64" fmla="*/ 0 h 4847753"/>
              <a:gd name="connsiteX3-65" fmla="*/ 9135572 w 9144000"/>
              <a:gd name="connsiteY3-66" fmla="*/ 115627 h 4847753"/>
              <a:gd name="connsiteX4-67" fmla="*/ 8872396 w 9144000"/>
              <a:gd name="connsiteY4-68" fmla="*/ 464744 h 4847753"/>
              <a:gd name="connsiteX5-69" fmla="*/ 0 w 9144000"/>
              <a:gd name="connsiteY5-70" fmla="*/ 463205 h 4847753"/>
              <a:gd name="connsiteX6-71" fmla="*/ 0 w 9144000"/>
              <a:gd name="connsiteY6-72" fmla="*/ 4847753 h 4847753"/>
              <a:gd name="connsiteX0-73" fmla="*/ 0 w 9144000"/>
              <a:gd name="connsiteY0-74" fmla="*/ 4733453 h 4733453"/>
              <a:gd name="connsiteX1-75" fmla="*/ 9144000 w 9144000"/>
              <a:gd name="connsiteY1-76" fmla="*/ 4733453 h 4733453"/>
              <a:gd name="connsiteX2-77" fmla="*/ 9144000 w 9144000"/>
              <a:gd name="connsiteY2-78" fmla="*/ 0 h 4733453"/>
              <a:gd name="connsiteX3-79" fmla="*/ 9135572 w 9144000"/>
              <a:gd name="connsiteY3-80" fmla="*/ 1327 h 4733453"/>
              <a:gd name="connsiteX4-81" fmla="*/ 8872396 w 9144000"/>
              <a:gd name="connsiteY4-82" fmla="*/ 350444 h 4733453"/>
              <a:gd name="connsiteX5-83" fmla="*/ 0 w 9144000"/>
              <a:gd name="connsiteY5-84" fmla="*/ 348905 h 4733453"/>
              <a:gd name="connsiteX6-85" fmla="*/ 0 w 9144000"/>
              <a:gd name="connsiteY6-86" fmla="*/ 4733453 h 47334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71" y="connsiteY6-72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9600" y="6437314"/>
            <a:ext cx="109728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72800" cy="6705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4969"/>
            <a:ext cx="10972800" cy="211243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609600" y="3474720"/>
            <a:ext cx="3535680" cy="26212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4"/>
          </p:nvPr>
        </p:nvSpPr>
        <p:spPr>
          <a:xfrm>
            <a:off x="4328160" y="3474720"/>
            <a:ext cx="3535680" cy="26212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8046720" y="3474720"/>
            <a:ext cx="3535680" cy="26212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No.: XXXX-XX-XXXX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82097D-0941-4E45-9383-83AB853397C2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DB942E-820D-417D-9EC1-0E5284DAAA4A}"/>
              </a:ext>
            </a:extLst>
          </p:cNvPr>
          <p:cNvSpPr txBox="1"/>
          <p:nvPr userDrawn="1"/>
        </p:nvSpPr>
        <p:spPr>
          <a:xfrm>
            <a:off x="66675" y="6488969"/>
            <a:ext cx="2840567" cy="12311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eaLnBrk="1" fontAlgn="auto" hangingPunct="1">
              <a:spcBef>
                <a:spcPts val="0"/>
              </a:spcBef>
              <a:spcAft>
                <a:spcPts val="0"/>
              </a:spcAft>
              <a:defRPr sz="800" b="0">
                <a:latin typeface="+mj-lt"/>
                <a:ea typeface="+mn-ea"/>
              </a:defRPr>
            </a:lvl1pPr>
          </a:lstStyle>
          <a:p>
            <a:pPr lv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7th SAENIS TTTMS Conference &amp; Exhibition-2024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E005F66-4363-4137-A205-6E4FC515E04F}"/>
              </a:ext>
            </a:extLst>
          </p:cNvPr>
          <p:cNvCxnSpPr/>
          <p:nvPr userDrawn="1"/>
        </p:nvCxnSpPr>
        <p:spPr>
          <a:xfrm>
            <a:off x="60960" y="6448149"/>
            <a:ext cx="12070080" cy="1587"/>
          </a:xfrm>
          <a:prstGeom prst="line">
            <a:avLst/>
          </a:prstGeom>
          <a:ln w="38100" cmpd="thickThin">
            <a:solidFill>
              <a:srgbClr val="0051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lumns with Captions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/>
          <p:cNvSpPr/>
          <p:nvPr userDrawn="1"/>
        </p:nvSpPr>
        <p:spPr bwMode="hidden">
          <a:xfrm>
            <a:off x="0" y="546100"/>
            <a:ext cx="12192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-1" fmla="*/ 0 w 9144000"/>
              <a:gd name="connsiteY0-2" fmla="*/ 0 h 760491"/>
              <a:gd name="connsiteX1-3" fmla="*/ 9144000 w 9144000"/>
              <a:gd name="connsiteY1-4" fmla="*/ 0 h 760491"/>
              <a:gd name="connsiteX2-5" fmla="*/ 9144000 w 9144000"/>
              <a:gd name="connsiteY2-6" fmla="*/ 758952 h 760491"/>
              <a:gd name="connsiteX3-7" fmla="*/ 8872396 w 9144000"/>
              <a:gd name="connsiteY3-8" fmla="*/ 760491 h 760491"/>
              <a:gd name="connsiteX4-9" fmla="*/ 0 w 9144000"/>
              <a:gd name="connsiteY4-10" fmla="*/ 758952 h 760491"/>
              <a:gd name="connsiteX5" fmla="*/ 0 w 9144000"/>
              <a:gd name="connsiteY5" fmla="*/ 0 h 760491"/>
              <a:gd name="connsiteX0-11" fmla="*/ 0 w 9144000"/>
              <a:gd name="connsiteY0-12" fmla="*/ 0 h 760491"/>
              <a:gd name="connsiteX1-13" fmla="*/ 9144000 w 9144000"/>
              <a:gd name="connsiteY1-14" fmla="*/ 0 h 760491"/>
              <a:gd name="connsiteX2-15" fmla="*/ 9144000 w 9144000"/>
              <a:gd name="connsiteY2-16" fmla="*/ 295747 h 760491"/>
              <a:gd name="connsiteX3-17" fmla="*/ 9144000 w 9144000"/>
              <a:gd name="connsiteY3-18" fmla="*/ 758952 h 760491"/>
              <a:gd name="connsiteX4-19" fmla="*/ 8872396 w 9144000"/>
              <a:gd name="connsiteY4-20" fmla="*/ 760491 h 760491"/>
              <a:gd name="connsiteX5-21" fmla="*/ 0 w 9144000"/>
              <a:gd name="connsiteY5-22" fmla="*/ 758952 h 760491"/>
              <a:gd name="connsiteX6" fmla="*/ 0 w 9144000"/>
              <a:gd name="connsiteY6" fmla="*/ 0 h 760491"/>
              <a:gd name="connsiteX0-23" fmla="*/ 0 w 9144000"/>
              <a:gd name="connsiteY0-24" fmla="*/ 0 h 760491"/>
              <a:gd name="connsiteX1-25" fmla="*/ 9144000 w 9144000"/>
              <a:gd name="connsiteY1-26" fmla="*/ 0 h 760491"/>
              <a:gd name="connsiteX2-27" fmla="*/ 9144000 w 9144000"/>
              <a:gd name="connsiteY2-28" fmla="*/ 295747 h 760491"/>
              <a:gd name="connsiteX3-29" fmla="*/ 8872396 w 9144000"/>
              <a:gd name="connsiteY3-30" fmla="*/ 760491 h 760491"/>
              <a:gd name="connsiteX4-31" fmla="*/ 0 w 9144000"/>
              <a:gd name="connsiteY4-32" fmla="*/ 758952 h 760491"/>
              <a:gd name="connsiteX5-33" fmla="*/ 0 w 9144000"/>
              <a:gd name="connsiteY5-34" fmla="*/ 0 h 760491"/>
              <a:gd name="connsiteX0-35" fmla="*/ 0 w 9144000"/>
              <a:gd name="connsiteY0-36" fmla="*/ 0 h 5143500"/>
              <a:gd name="connsiteX1-37" fmla="*/ 9144000 w 9144000"/>
              <a:gd name="connsiteY1-38" fmla="*/ 5143500 h 5143500"/>
              <a:gd name="connsiteX2-39" fmla="*/ 9144000 w 9144000"/>
              <a:gd name="connsiteY2-40" fmla="*/ 295747 h 5143500"/>
              <a:gd name="connsiteX3-41" fmla="*/ 8872396 w 9144000"/>
              <a:gd name="connsiteY3-42" fmla="*/ 760491 h 5143500"/>
              <a:gd name="connsiteX4-43" fmla="*/ 0 w 9144000"/>
              <a:gd name="connsiteY4-44" fmla="*/ 758952 h 5143500"/>
              <a:gd name="connsiteX5-45" fmla="*/ 0 w 9144000"/>
              <a:gd name="connsiteY5-46" fmla="*/ 0 h 5143500"/>
              <a:gd name="connsiteX0-47" fmla="*/ 0 w 9144000"/>
              <a:gd name="connsiteY0-48" fmla="*/ 4847753 h 4847753"/>
              <a:gd name="connsiteX1-49" fmla="*/ 9144000 w 9144000"/>
              <a:gd name="connsiteY1-50" fmla="*/ 4847753 h 4847753"/>
              <a:gd name="connsiteX2-51" fmla="*/ 9144000 w 9144000"/>
              <a:gd name="connsiteY2-52" fmla="*/ 0 h 4847753"/>
              <a:gd name="connsiteX3-53" fmla="*/ 8872396 w 9144000"/>
              <a:gd name="connsiteY3-54" fmla="*/ 464744 h 4847753"/>
              <a:gd name="connsiteX4-55" fmla="*/ 0 w 9144000"/>
              <a:gd name="connsiteY4-56" fmla="*/ 463205 h 4847753"/>
              <a:gd name="connsiteX5-57" fmla="*/ 0 w 9144000"/>
              <a:gd name="connsiteY5-58" fmla="*/ 4847753 h 4847753"/>
              <a:gd name="connsiteX0-59" fmla="*/ 0 w 9144000"/>
              <a:gd name="connsiteY0-60" fmla="*/ 4847753 h 4847753"/>
              <a:gd name="connsiteX1-61" fmla="*/ 9144000 w 9144000"/>
              <a:gd name="connsiteY1-62" fmla="*/ 4847753 h 4847753"/>
              <a:gd name="connsiteX2-63" fmla="*/ 9144000 w 9144000"/>
              <a:gd name="connsiteY2-64" fmla="*/ 0 h 4847753"/>
              <a:gd name="connsiteX3-65" fmla="*/ 9135572 w 9144000"/>
              <a:gd name="connsiteY3-66" fmla="*/ 115627 h 4847753"/>
              <a:gd name="connsiteX4-67" fmla="*/ 8872396 w 9144000"/>
              <a:gd name="connsiteY4-68" fmla="*/ 464744 h 4847753"/>
              <a:gd name="connsiteX5-69" fmla="*/ 0 w 9144000"/>
              <a:gd name="connsiteY5-70" fmla="*/ 463205 h 4847753"/>
              <a:gd name="connsiteX6-71" fmla="*/ 0 w 9144000"/>
              <a:gd name="connsiteY6-72" fmla="*/ 4847753 h 4847753"/>
              <a:gd name="connsiteX0-73" fmla="*/ 0 w 9144000"/>
              <a:gd name="connsiteY0-74" fmla="*/ 4733453 h 4733453"/>
              <a:gd name="connsiteX1-75" fmla="*/ 9144000 w 9144000"/>
              <a:gd name="connsiteY1-76" fmla="*/ 4733453 h 4733453"/>
              <a:gd name="connsiteX2-77" fmla="*/ 9144000 w 9144000"/>
              <a:gd name="connsiteY2-78" fmla="*/ 0 h 4733453"/>
              <a:gd name="connsiteX3-79" fmla="*/ 9135572 w 9144000"/>
              <a:gd name="connsiteY3-80" fmla="*/ 1327 h 4733453"/>
              <a:gd name="connsiteX4-81" fmla="*/ 8872396 w 9144000"/>
              <a:gd name="connsiteY4-82" fmla="*/ 350444 h 4733453"/>
              <a:gd name="connsiteX5-83" fmla="*/ 0 w 9144000"/>
              <a:gd name="connsiteY5-84" fmla="*/ 348905 h 4733453"/>
              <a:gd name="connsiteX6-85" fmla="*/ 0 w 9144000"/>
              <a:gd name="connsiteY6-86" fmla="*/ 4733453 h 47334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71" y="connsiteY6-72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609600" y="6437314"/>
            <a:ext cx="109728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728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353568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4"/>
          </p:nvPr>
        </p:nvSpPr>
        <p:spPr>
          <a:xfrm>
            <a:off x="4328160" y="1219200"/>
            <a:ext cx="353568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8046720" y="1219200"/>
            <a:ext cx="353568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609600" y="3022600"/>
            <a:ext cx="3535680" cy="48768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0" b="0"/>
            </a:lvl1pPr>
            <a:lvl2pPr marL="0" indent="0">
              <a:buFont typeface="Arial" panose="020B0604020202020204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4328160" y="3022600"/>
            <a:ext cx="3535680" cy="48768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0" b="0"/>
            </a:lvl1pPr>
            <a:lvl2pPr marL="0" indent="0">
              <a:buFont typeface="Arial" panose="020B0604020202020204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8046720" y="3022600"/>
            <a:ext cx="3535680" cy="48768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0" b="0"/>
            </a:lvl1pPr>
            <a:lvl2pPr marL="0" indent="0">
              <a:buFont typeface="Arial" panose="020B0604020202020204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6"/>
          <p:cNvSpPr>
            <a:spLocks noGrp="1"/>
          </p:cNvSpPr>
          <p:nvPr>
            <p:ph sz="quarter" idx="19"/>
          </p:nvPr>
        </p:nvSpPr>
        <p:spPr>
          <a:xfrm>
            <a:off x="609600" y="3805519"/>
            <a:ext cx="353568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18"/>
          <p:cNvSpPr>
            <a:spLocks noGrp="1"/>
          </p:cNvSpPr>
          <p:nvPr>
            <p:ph sz="quarter" idx="20"/>
          </p:nvPr>
        </p:nvSpPr>
        <p:spPr>
          <a:xfrm>
            <a:off x="4328160" y="3805519"/>
            <a:ext cx="353568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Content Placeholder 20"/>
          <p:cNvSpPr>
            <a:spLocks noGrp="1"/>
          </p:cNvSpPr>
          <p:nvPr>
            <p:ph sz="quarter" idx="21"/>
          </p:nvPr>
        </p:nvSpPr>
        <p:spPr>
          <a:xfrm>
            <a:off x="8046720" y="3805519"/>
            <a:ext cx="353568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609600" y="5608919"/>
            <a:ext cx="3535680" cy="48768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0" b="0"/>
            </a:lvl1pPr>
            <a:lvl2pPr marL="0" indent="0">
              <a:buFont typeface="Arial" panose="020B0604020202020204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4328160" y="5608919"/>
            <a:ext cx="3535680" cy="48768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0" b="0"/>
            </a:lvl1pPr>
            <a:lvl2pPr marL="0" indent="0">
              <a:buFont typeface="Arial" panose="020B0604020202020204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8046720" y="5608919"/>
            <a:ext cx="3535680" cy="48768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0" b="0"/>
            </a:lvl1pPr>
            <a:lvl2pPr marL="0" indent="0">
              <a:buFont typeface="Arial" panose="020B0604020202020204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No.: XXXX-XX-XXXX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333AFD-69A4-4E33-9623-E69939D8C2CD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CB775E-9FAA-41F3-A3D7-7E783454231D}"/>
              </a:ext>
            </a:extLst>
          </p:cNvPr>
          <p:cNvSpPr txBox="1"/>
          <p:nvPr userDrawn="1"/>
        </p:nvSpPr>
        <p:spPr>
          <a:xfrm>
            <a:off x="76200" y="6500883"/>
            <a:ext cx="2840567" cy="12311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eaLnBrk="1" fontAlgn="auto" hangingPunct="1">
              <a:spcBef>
                <a:spcPts val="0"/>
              </a:spcBef>
              <a:spcAft>
                <a:spcPts val="0"/>
              </a:spcAft>
              <a:defRPr sz="800" b="0">
                <a:latin typeface="+mj-lt"/>
                <a:ea typeface="+mn-ea"/>
              </a:defRPr>
            </a:lvl1pPr>
          </a:lstStyle>
          <a:p>
            <a:pPr lv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7th SAENIS TTTMS Conference &amp; Exhibition-2024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6500AE8-BE12-4EF5-AE01-E03CFE762A7F}"/>
              </a:ext>
            </a:extLst>
          </p:cNvPr>
          <p:cNvCxnSpPr/>
          <p:nvPr userDrawn="1"/>
        </p:nvCxnSpPr>
        <p:spPr>
          <a:xfrm>
            <a:off x="60960" y="6448149"/>
            <a:ext cx="12070080" cy="1587"/>
          </a:xfrm>
          <a:prstGeom prst="line">
            <a:avLst/>
          </a:prstGeom>
          <a:ln w="38100" cmpd="thickThin">
            <a:solidFill>
              <a:srgbClr val="0051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182563"/>
            <a:ext cx="109728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214438"/>
            <a:ext cx="10972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en-US" altLang="en-US"/>
              <a:t>Click to add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28584" y="6497638"/>
            <a:ext cx="3860800" cy="1714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 b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Paper No.: XXXX-XX-XXXX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97638"/>
            <a:ext cx="2844800" cy="171450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649A117F-7545-4745-B65B-FF0D1639E06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" name="Footer Placeholder 4"/>
          <p:cNvSpPr txBox="1"/>
          <p:nvPr userDrawn="1"/>
        </p:nvSpPr>
        <p:spPr>
          <a:xfrm>
            <a:off x="324349" y="6491942"/>
            <a:ext cx="3860800" cy="1714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8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lv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SAENIS TTTMS Conference &amp; Exhibition-2024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 kern="1200">
          <a:solidFill>
            <a:schemeClr val="bg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defRPr sz="1400" b="1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74625" indent="-174625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465455" indent="-233680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682625" indent="-171450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976630" indent="-2317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976630" indent="-2317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974725" indent="-23050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976630" indent="-2317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915400" y="5676900"/>
            <a:ext cx="1633220" cy="1035050"/>
          </a:xfrm>
          <a:prstGeom prst="rect">
            <a:avLst/>
          </a:prstGeom>
          <a:solidFill>
            <a:srgbClr val="BFBFBF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09800" y="419100"/>
            <a:ext cx="7735888" cy="16764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000" dirty="0">
                <a:ea typeface="+mj-ea"/>
                <a:cs typeface="+mj-cs"/>
              </a:rPr>
              <a:t>Presentation title in White,</a:t>
            </a:r>
            <a:br>
              <a:rPr lang="en-US" sz="3000" dirty="0">
                <a:ea typeface="+mj-ea"/>
                <a:cs typeface="+mj-cs"/>
              </a:rPr>
            </a:br>
            <a:r>
              <a:rPr lang="en-US" sz="3000" dirty="0">
                <a:ea typeface="+mj-ea"/>
                <a:cs typeface="+mj-cs"/>
              </a:rPr>
              <a:t>Arial Bold 30pt on one or two</a:t>
            </a:r>
          </a:p>
        </p:txBody>
      </p:sp>
      <p:sp>
        <p:nvSpPr>
          <p:cNvPr id="16388" name="Subtitle 1"/>
          <p:cNvSpPr>
            <a:spLocks noGrp="1"/>
          </p:cNvSpPr>
          <p:nvPr>
            <p:ph type="body" sz="quarter" idx="10"/>
          </p:nvPr>
        </p:nvSpPr>
        <p:spPr>
          <a:xfrm>
            <a:off x="2209801" y="2171700"/>
            <a:ext cx="7731125" cy="2578100"/>
          </a:xfrm>
        </p:spPr>
        <p:txBody>
          <a:bodyPr/>
          <a:lstStyle/>
          <a:p>
            <a:pPr lvl="1" eaLnBrk="1" hangingPunct="1"/>
            <a:r>
              <a:rPr lang="en-US" altLang="en-US" sz="2300">
                <a:solidFill>
                  <a:schemeClr val="bg1"/>
                </a:solidFill>
              </a:rPr>
              <a:t>Author, Co-author Name, Organization 23pt</a:t>
            </a:r>
          </a:p>
          <a:p>
            <a:pPr lvl="1"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6389" name="TextBox 1"/>
          <p:cNvSpPr txBox="1">
            <a:spLocks noChangeArrowheads="1"/>
          </p:cNvSpPr>
          <p:nvPr/>
        </p:nvSpPr>
        <p:spPr bwMode="auto">
          <a:xfrm>
            <a:off x="8915400" y="5771515"/>
            <a:ext cx="1633220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Aft>
                <a:spcPts val="400"/>
              </a:spcAft>
              <a:buFont typeface="Arial" panose="020B0604020202020204" pitchFamily="34" charset="0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Aft>
                <a:spcPts val="400"/>
              </a:spcAft>
              <a:buFont typeface="Arial" panose="020B0604020202020204" pitchFamily="34" charset="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Aft>
                <a:spcPts val="40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Aft>
                <a:spcPts val="4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Aft>
                <a:spcPct val="0"/>
              </a:spcAft>
              <a:buFontTx/>
              <a:buNone/>
            </a:pPr>
            <a:r>
              <a:rPr lang="en-US" altLang="en-US" sz="1600" b="0" dirty="0"/>
              <a:t>Company/</a:t>
            </a:r>
          </a:p>
          <a:p>
            <a:pPr algn="ctr" eaLnBrk="1" hangingPunct="1">
              <a:spcAft>
                <a:spcPct val="0"/>
              </a:spcAft>
              <a:buFontTx/>
              <a:buNone/>
            </a:pPr>
            <a:r>
              <a:rPr lang="en-US" altLang="en-US" sz="1600" b="0" dirty="0"/>
              <a:t>Organization</a:t>
            </a:r>
          </a:p>
          <a:p>
            <a:pPr algn="ctr" eaLnBrk="1" hangingPunct="1">
              <a:spcAft>
                <a:spcPct val="0"/>
              </a:spcAft>
              <a:buFontTx/>
              <a:buNone/>
            </a:pPr>
            <a:r>
              <a:rPr lang="en-US" altLang="en-US" sz="1600" b="0" dirty="0"/>
              <a:t>Logo Here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4438"/>
            <a:ext cx="8229600" cy="487680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defRPr/>
            </a:pPr>
            <a:r>
              <a:rPr lang="en-US" sz="2000" dirty="0">
                <a:ea typeface="+mn-ea"/>
                <a:cs typeface="Arial" panose="020B0604020202020204"/>
              </a:rPr>
              <a:t>Here is my headline</a:t>
            </a:r>
          </a:p>
          <a:p>
            <a:pPr marL="346075" lvl="2" indent="-342900" eaLnBrk="1" fontAlgn="auto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Arial" panose="020B0604020202020204"/>
              </a:rPr>
              <a:t>This is my B1 bullet</a:t>
            </a:r>
          </a:p>
          <a:p>
            <a:pPr marL="636905" lvl="3" indent="-342900" eaLnBrk="1" fontAlgn="auto" hangingPunct="1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+mn-ea"/>
                <a:cs typeface="Arial" panose="020B0604020202020204"/>
              </a:rPr>
              <a:t>This is my B2 bullet</a:t>
            </a:r>
          </a:p>
          <a:p>
            <a:pPr marL="854075" lvl="4" indent="-342900" eaLnBrk="1" fontAlgn="auto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a typeface="+mn-ea"/>
                <a:cs typeface="Arial" panose="020B0604020202020204"/>
              </a:rPr>
              <a:t>This is my </a:t>
            </a:r>
            <a:r>
              <a:rPr lang="en-US" sz="1800">
                <a:ea typeface="+mn-ea"/>
                <a:cs typeface="Arial" panose="020B0604020202020204"/>
              </a:rPr>
              <a:t>B3 bullet</a:t>
            </a:r>
            <a:endParaRPr lang="en-US" sz="1800" dirty="0">
              <a:ea typeface="+mn-ea"/>
              <a:cs typeface="Arial" panose="020B0604020202020204"/>
            </a:endParaRPr>
          </a:p>
          <a:p>
            <a:pPr marL="511175" lvl="4" indent="0" eaLnBrk="1" fontAlgn="auto" hangingPunct="1">
              <a:spcBef>
                <a:spcPts val="0"/>
              </a:spcBef>
              <a:buNone/>
              <a:defRPr/>
            </a:pPr>
            <a:endParaRPr lang="en-US" sz="1800" dirty="0">
              <a:ea typeface="MS PGothic" panose="020B0600070205080204" pitchFamily="34" charset="-128"/>
              <a:cs typeface="Arial" panose="020B0604020202020204"/>
            </a:endParaRPr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>
          <a:xfrm>
            <a:off x="1981200" y="182563"/>
            <a:ext cx="8229600" cy="671512"/>
          </a:xfrm>
        </p:spPr>
        <p:txBody>
          <a:bodyPr/>
          <a:lstStyle/>
          <a:p>
            <a:pPr eaLnBrk="1" hangingPunct="1"/>
            <a:r>
              <a:rPr lang="en-US" altLang="en-US" sz="2200" b="0" dirty="0"/>
              <a:t>Headline in White, Arial 22pt on two lines </a:t>
            </a:r>
            <a:br>
              <a:rPr lang="en-US" altLang="en-US" sz="2200" b="0" dirty="0"/>
            </a:br>
            <a:r>
              <a:rPr lang="en-US" altLang="en-US" sz="2200" b="0" dirty="0"/>
              <a:t>Change the Graphic Box color by using Format Background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Paper No.: XXXX-XX-XXXX</a:t>
            </a:r>
            <a:endParaRPr lang="en-US" dirty="0"/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Font typeface="Arial" panose="020B0604020202020204" pitchFamily="34" charset="0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Aft>
                <a:spcPts val="400"/>
              </a:spcAft>
              <a:buFont typeface="Arial" panose="020B0604020202020204" pitchFamily="34" charset="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Aft>
                <a:spcPts val="40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Aft>
                <a:spcPts val="4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Aft>
                <a:spcPct val="0"/>
              </a:spcAft>
              <a:buFontTx/>
              <a:buNone/>
            </a:pPr>
            <a:fld id="{D095F6AC-EEED-4344-93AA-4EEE6BA2F24D}" type="slidenum">
              <a:rPr lang="en-US" altLang="en-US" sz="800" b="0"/>
              <a:t>2</a:t>
            </a:fld>
            <a:endParaRPr lang="en-US" altLang="en-US" sz="8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e_ppt_4X3">
  <a:themeElements>
    <a:clrScheme name="SAE_ppt_130415">
      <a:dk1>
        <a:sysClr val="windowText" lastClr="000000"/>
      </a:dk1>
      <a:lt1>
        <a:sysClr val="window" lastClr="FFFFFF"/>
      </a:lt1>
      <a:dk2>
        <a:srgbClr val="616265"/>
      </a:dk2>
      <a:lt2>
        <a:srgbClr val="CACAC8"/>
      </a:lt2>
      <a:accent1>
        <a:srgbClr val="01A0E9"/>
      </a:accent1>
      <a:accent2>
        <a:srgbClr val="005195"/>
      </a:accent2>
      <a:accent3>
        <a:srgbClr val="2EB135"/>
      </a:accent3>
      <a:accent4>
        <a:srgbClr val="FFB201"/>
      </a:accent4>
      <a:accent5>
        <a:srgbClr val="EA7125"/>
      </a:accent5>
      <a:accent6>
        <a:srgbClr val="DC291E"/>
      </a:accent6>
      <a:hlink>
        <a:srgbClr val="005195"/>
      </a:hlink>
      <a:folHlink>
        <a:srgbClr val="01A0E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sae_ppt_4X3.potx</Template>
  <TotalTime>40</TotalTime>
  <Words>69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MS PGothic</vt:lpstr>
      <vt:lpstr>Arial</vt:lpstr>
      <vt:lpstr>Calibri</vt:lpstr>
      <vt:lpstr>sae_ppt_4X3</vt:lpstr>
      <vt:lpstr>Presentation title in White, Arial Bold 30pt on one or two</vt:lpstr>
      <vt:lpstr>Headline in White, Arial 22pt on two lines  Change the Graphic Box color by using Format Background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Template</dc:title>
  <dc:creator>SAENIS</dc:creator>
  <cp:lastModifiedBy>Saenis TTTMS</cp:lastModifiedBy>
  <cp:revision>40</cp:revision>
  <cp:lastPrinted>2013-08-13T13:23:00Z</cp:lastPrinted>
  <dcterms:created xsi:type="dcterms:W3CDTF">2013-05-16T21:51:00Z</dcterms:created>
  <dcterms:modified xsi:type="dcterms:W3CDTF">2024-02-19T07:05:57Z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1033-11.2.0.10258</vt:lpwstr>
  </property>
  <property fmtid="{D5CDD505-2E9C-101B-9397-08002B2CF9AE}" pid="3" name="ICV">
    <vt:lpwstr>CD2F4E4CB186440A857033E1EF82E490</vt:lpwstr>
  </property>
</Properties>
</file>