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EBE6060-1861-EEFF-2953-1E79F8F158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46346"/>
            <a:ext cx="5841503" cy="4608482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A8A4EC6-B90E-D0A3-6E56-34AD1FCCD3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41504" y="2178796"/>
            <a:ext cx="6350496" cy="1728000"/>
          </a:xfrm>
          <a:prstGeom prst="rect">
            <a:avLst/>
          </a:prstGeom>
        </p:spPr>
        <p:txBody>
          <a:bodyPr lIns="216000" rIns="216000" anchor="t"/>
          <a:lstStyle>
            <a:lvl1pPr marL="0" indent="0" algn="l">
              <a:buNone/>
              <a:defRPr sz="3600" i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  <a:endParaRPr lang="en-IN" dirty="0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D4514023-293C-DDD0-D25B-14238CBD9FC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841504" y="1047402"/>
            <a:ext cx="6350496" cy="1131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Company Logo</a:t>
            </a:r>
            <a:endParaRPr lang="en-IN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567D9F0-D44C-EABA-1724-D2C94B7736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566789" y="5451936"/>
            <a:ext cx="3625211" cy="28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&lt;Speaker Name&gt;</a:t>
            </a:r>
            <a:endParaRPr lang="en-IN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9EA49579-C4C5-86D4-0230-A9140170CE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66789" y="5783152"/>
            <a:ext cx="3625211" cy="28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&lt;Designation&gt;</a:t>
            </a:r>
            <a:endParaRPr lang="en-IN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E070EA26-161B-07EE-F9F2-A089E112F2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66789" y="6114368"/>
            <a:ext cx="3625211" cy="288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&lt;Company Name&gt;</a:t>
            </a:r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26184B-189D-6100-1DE0-3817C70798AF}"/>
              </a:ext>
            </a:extLst>
          </p:cNvPr>
          <p:cNvSpPr txBox="1"/>
          <p:nvPr userDrawn="1"/>
        </p:nvSpPr>
        <p:spPr>
          <a:xfrm>
            <a:off x="8566789" y="5036804"/>
            <a:ext cx="1620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/>
              <a:t>Speaker Details</a:t>
            </a:r>
            <a:endParaRPr lang="en-IN" i="1" u="sng" dirty="0"/>
          </a:p>
        </p:txBody>
      </p:sp>
    </p:spTree>
    <p:extLst>
      <p:ext uri="{BB962C8B-B14F-4D97-AF65-F5344CB8AC3E}">
        <p14:creationId xmlns:p14="http://schemas.microsoft.com/office/powerpoint/2010/main" val="242323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EF90BC7-EB36-9ED8-7AAE-04597F4CE865}"/>
              </a:ext>
            </a:extLst>
          </p:cNvPr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828000" rtlCol="0" anchor="ctr"/>
          <a:lstStyle/>
          <a:p>
            <a:pPr algn="l"/>
            <a:r>
              <a:rPr lang="en-US" sz="2800" dirty="0">
                <a:latin typeface="+mn-lt"/>
              </a:rPr>
              <a:t>Heading</a:t>
            </a:r>
            <a:endParaRPr lang="en-IN" sz="2800" dirty="0">
              <a:latin typeface="+mn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1E4250-4E31-1990-6950-8F1E90B2BCB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613800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3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7990AD-3CB4-4FC2-1A6A-A3EC23955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6138000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59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D70B6C6-FC89-36F6-3E7D-689D900A06BB}"/>
              </a:ext>
            </a:extLst>
          </p:cNvPr>
          <p:cNvGrpSpPr/>
          <p:nvPr userDrawn="1"/>
        </p:nvGrpSpPr>
        <p:grpSpPr>
          <a:xfrm>
            <a:off x="0" y="6488668"/>
            <a:ext cx="12192000" cy="369332"/>
            <a:chOff x="0" y="6488668"/>
            <a:chExt cx="12192000" cy="36933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F383824-6BBA-A769-4DAF-A2AF5C7CED3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733" b="27534"/>
            <a:stretch/>
          </p:blipFill>
          <p:spPr>
            <a:xfrm>
              <a:off x="0" y="6488668"/>
              <a:ext cx="12192000" cy="369332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99A94F-542F-6594-172F-2126C53BAE79}"/>
                </a:ext>
              </a:extLst>
            </p:cNvPr>
            <p:cNvSpPr txBox="1"/>
            <p:nvPr userDrawn="1"/>
          </p:nvSpPr>
          <p:spPr>
            <a:xfrm>
              <a:off x="124288" y="6534835"/>
              <a:ext cx="1186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IN" sz="12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© 2024 SAE-NIS</a:t>
              </a:r>
              <a:endParaRPr lang="en-IN" sz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50C56F4-AC65-4BE5-8DDE-B1C5370A0D6C}"/>
                </a:ext>
              </a:extLst>
            </p:cNvPr>
            <p:cNvSpPr txBox="1"/>
            <p:nvPr userDrawn="1"/>
          </p:nvSpPr>
          <p:spPr>
            <a:xfrm>
              <a:off x="10485676" y="6534835"/>
              <a:ext cx="15820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IN" sz="1200" b="1" i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Road to Virtual World</a:t>
              </a:r>
              <a:endParaRPr lang="en-IN" sz="12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085135E-AE94-3902-0E77-88D91A29654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712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IN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 :Public</a:t>
            </a:r>
          </a:p>
        </p:txBody>
      </p:sp>
    </p:spTree>
    <p:extLst>
      <p:ext uri="{BB962C8B-B14F-4D97-AF65-F5344CB8AC3E}">
        <p14:creationId xmlns:p14="http://schemas.microsoft.com/office/powerpoint/2010/main" val="136439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74428F5-3E79-90BB-97AB-8FD2628E65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F3DAC-D16D-EA9E-08A7-D594EDF3FA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BA5AC-3B81-F5CA-D096-3940D42648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509B9-1928-0108-43C6-8F9EBC00F3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9E8F8A-9CA9-F04A-45BB-5FC0EEFDE0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229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9720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0</Words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2023-09-04T05:18:40Z</dcterms:created>
  <dcterms:modified xsi:type="dcterms:W3CDTF">2024-09-13T08:26:27Z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0ea3312-9e03-4ba3-8616-e6d612800a80_Enabled">
    <vt:lpwstr>true</vt:lpwstr>
  </property>
  <property fmtid="{D5CDD505-2E9C-101B-9397-08002B2CF9AE}" pid="3" name="MSIP_Label_10ea3312-9e03-4ba3-8616-e6d612800a80_SetDate">
    <vt:lpwstr>2024-09-13T08:26:23Z</vt:lpwstr>
  </property>
  <property fmtid="{D5CDD505-2E9C-101B-9397-08002B2CF9AE}" pid="4" name="MSIP_Label_10ea3312-9e03-4ba3-8616-e6d612800a80_Method">
    <vt:lpwstr>Privileged</vt:lpwstr>
  </property>
  <property fmtid="{D5CDD505-2E9C-101B-9397-08002B2CF9AE}" pid="5" name="MSIP_Label_10ea3312-9e03-4ba3-8616-e6d612800a80_Name">
    <vt:lpwstr>Public</vt:lpwstr>
  </property>
  <property fmtid="{D5CDD505-2E9C-101B-9397-08002B2CF9AE}" pid="6" name="MSIP_Label_10ea3312-9e03-4ba3-8616-e6d612800a80_SiteId">
    <vt:lpwstr>d78a8218-4135-4026-a3a8-1cdd7223b4d5</vt:lpwstr>
  </property>
  <property fmtid="{D5CDD505-2E9C-101B-9397-08002B2CF9AE}" pid="7" name="MSIP_Label_10ea3312-9e03-4ba3-8616-e6d612800a80_ActionId">
    <vt:lpwstr>79da0a6d-9ae6-4e31-835f-17ac1bb70f48</vt:lpwstr>
  </property>
  <property fmtid="{D5CDD505-2E9C-101B-9397-08002B2CF9AE}" pid="8" name="MSIP_Label_10ea3312-9e03-4ba3-8616-e6d612800a80_ContentBits">
    <vt:lpwstr>1</vt:lpwstr>
  </property>
  <property fmtid="{D5CDD505-2E9C-101B-9397-08002B2CF9AE}" pid="9" name="ClassificationContentMarkingHeaderLocations">
    <vt:lpwstr>Custom Design:3</vt:lpwstr>
  </property>
  <property fmtid="{D5CDD505-2E9C-101B-9397-08002B2CF9AE}" pid="10" name="ClassificationContentMarkingHeaderText">
    <vt:lpwstr>Information Classification :Public</vt:lpwstr>
  </property>
</Properties>
</file>